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74" r:id="rId4"/>
  </p:sldMasterIdLst>
  <p:notesMasterIdLst>
    <p:notesMasterId r:id="rId30"/>
  </p:notesMasterIdLst>
  <p:handoutMasterIdLst>
    <p:handoutMasterId r:id="rId31"/>
  </p:handoutMasterIdLst>
  <p:sldIdLst>
    <p:sldId id="262" r:id="rId5"/>
    <p:sldId id="1160" r:id="rId6"/>
    <p:sldId id="1171" r:id="rId7"/>
    <p:sldId id="1161" r:id="rId8"/>
    <p:sldId id="1180" r:id="rId9"/>
    <p:sldId id="1173" r:id="rId10"/>
    <p:sldId id="1186" r:id="rId11"/>
    <p:sldId id="1184" r:id="rId12"/>
    <p:sldId id="1189" r:id="rId13"/>
    <p:sldId id="1174" r:id="rId14"/>
    <p:sldId id="1193" r:id="rId15"/>
    <p:sldId id="1183" r:id="rId16"/>
    <p:sldId id="1194" r:id="rId17"/>
    <p:sldId id="1195" r:id="rId18"/>
    <p:sldId id="1196" r:id="rId19"/>
    <p:sldId id="1192" r:id="rId20"/>
    <p:sldId id="1198" r:id="rId21"/>
    <p:sldId id="1185" r:id="rId22"/>
    <p:sldId id="1197" r:id="rId23"/>
    <p:sldId id="1176" r:id="rId24"/>
    <p:sldId id="1190" r:id="rId25"/>
    <p:sldId id="1177" r:id="rId26"/>
    <p:sldId id="1191" r:id="rId27"/>
    <p:sldId id="1188" r:id="rId28"/>
    <p:sldId id="1182" r:id="rId29"/>
  </p:sldIdLst>
  <p:sldSz cx="12192000" cy="6858000"/>
  <p:notesSz cx="6858000" cy="9144000"/>
  <p:embeddedFontLst>
    <p:embeddedFont>
      <p:font typeface="Century Gothic" panose="020B0502020202020204" pitchFamily="34" charset="0"/>
      <p:regular r:id="rId32"/>
      <p:bold r:id="rId33"/>
      <p:italic r:id="rId34"/>
      <p:boldItalic r:id="rId35"/>
    </p:embeddedFont>
    <p:embeddedFont>
      <p:font typeface="Switzer" pitchFamily="50" charset="0"/>
      <p:regular r:id="rId36"/>
      <p:bold r:id="rId37"/>
      <p:italic r:id="rId38"/>
      <p:boldItalic r:id="rId39"/>
    </p:embeddedFont>
    <p:embeddedFont>
      <p:font typeface="Switzer ExtraBold" pitchFamily="50" charset="0"/>
      <p:bold r:id="rId40"/>
    </p:embeddedFont>
    <p:embeddedFont>
      <p:font typeface="Switzer Light" pitchFamily="50" charset="0"/>
      <p:regular r:id="rId41"/>
    </p:embeddedFont>
    <p:embeddedFont>
      <p:font typeface="Switzer Semibold" pitchFamily="50" charset="0"/>
      <p:bold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Général" id="{C837202F-52B1-4BBF-AFAE-3639FF9D9672}">
          <p14:sldIdLst>
            <p14:sldId id="262"/>
            <p14:sldId id="1160"/>
            <p14:sldId id="1171"/>
            <p14:sldId id="1161"/>
            <p14:sldId id="1180"/>
            <p14:sldId id="1173"/>
            <p14:sldId id="1186"/>
            <p14:sldId id="1184"/>
            <p14:sldId id="1189"/>
            <p14:sldId id="1174"/>
            <p14:sldId id="1193"/>
            <p14:sldId id="1183"/>
            <p14:sldId id="1194"/>
            <p14:sldId id="1195"/>
            <p14:sldId id="1196"/>
            <p14:sldId id="1192"/>
            <p14:sldId id="1198"/>
            <p14:sldId id="1185"/>
            <p14:sldId id="1197"/>
            <p14:sldId id="1176"/>
            <p14:sldId id="1190"/>
            <p14:sldId id="1177"/>
            <p14:sldId id="1191"/>
            <p14:sldId id="1188"/>
            <p14:sldId id="1182"/>
          </p14:sldIdLst>
        </p14:section>
        <p14:section name="Outils de conception" id="{24BB0FB5-5E6C-4D74-8DA4-068357C62A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17B702-BC19-C6AC-8610-5BA98C6AD1D1}" name="Quentin HERBET" initials="QH" userId="S::quentin.herbet@groupe-sos.org::362103d7-e148-4a56-989d-cc80365b376f" providerId="AD"/>
  <p188:author id="{87238350-0CA2-F228-4294-4DA00F435E78}" name="Véronique MEUNIER" initials="VM" userId="S::veronique.meunier@GROUPE-SOS.ORG::07873bca-cd8c-464e-8304-4531cbc09262" providerId="AD"/>
  <p188:author id="{0FED195F-4535-61D5-A8EF-8B5E86E09DA4}" name="Simon VIALLE" initials="SV" userId="S::simon.vialle@ensad.paris::60b38b1c-4f13-48aa-b9f6-b610522c5faa" providerId="AD"/>
  <p188:author id="{2FF23E85-9D9D-1A27-6C67-DD9CB994E916}" name="Véronique MEUNIER" initials="VM" userId="S::veronique.meunier@groupe-sos.org::07873bca-cd8c-464e-8304-4531cbc092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7F7F7"/>
    <a:srgbClr val="043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32F88B-A18D-482C-998D-01B6A48A71C5}" v="1168" dt="2024-07-10T03:15:12.65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13" autoAdjust="0"/>
  </p:normalViewPr>
  <p:slideViewPr>
    <p:cSldViewPr snapToGrid="0">
      <p:cViewPr varScale="1">
        <p:scale>
          <a:sx n="89" d="100"/>
          <a:sy n="89" d="100"/>
        </p:scale>
        <p:origin x="1314"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oleObject" Target="https://gsos-my.sharepoint.com/personal/veronique_meunier_groupe-sos_org/Documents/ENSAD/Collecte%20donn&#233;es%20par%20&#233;cole/BC%20global%20des%20&#233;co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sos-my.sharepoint.com/personal/veronique_meunier_groupe-sos_org/Documents/ENSAD/Collecte%20donn&#233;es%20par%20&#233;cole/BC%20global%20des%20&#233;co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gsos-my.sharepoint.com/personal/veronique_meunier_groupe-sos_org/Documents/ENSAD/Collecte%20donn&#233;es%20par%20&#233;cole/Arles/V1%20ENSP-ARLES%20%20Traitement%20donn&#233;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gsos-my.sharepoint.com/personal/veronique_meunier_groupe-sos_org/Documents/ENSAD/Collecte%20donn&#233;es%20par%20&#233;cole/Beaux%20Arts%20Paris/V2%20Traitement%20des%20donn&#233;es%20ENSAD%20Beaux-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gsos-my.sharepoint.com/personal/veronique_meunier_groupe-sos_org/Documents/ENSAD/Collecte%20donn&#233;es%20par%20&#233;cole/Bourges/Bourges%20-%20Traitement%20donn&#233;es%20BC%20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gsos-my.sharepoint.com/personal/veronique_meunier_groupe-sos_org/Documents/ENSAD/Collecte%20donn&#233;es%20par%20&#233;cole/Cergy/Cergy%20traitement%20donn&#233;es%20ENSA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gsos-my.sharepoint.com/personal/veronique_meunier_groupe-sos_org/Documents/ENSAD/Collecte%20donn&#233;es%20par%20&#233;cole/ENSCI%20les%20Ateliers/Bilan%20Carbone%20ENSCI%20Les%20atelier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https://gsos-my.sharepoint.com/personal/veronique_meunier_groupe-sos_org/Documents/ENSAD/Collecte%20donn&#233;es%20par%20&#233;cole/Limoges/ENSAD%20Limoges%20-%20traitement%20donn&#233;e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gsos-my.sharepoint.com/personal/veronique_meunier_groupe-sos_org/Documents/ENSAD/Collecte%20donn&#233;es%20par%20&#233;cole/Villa%20Arson/BILAN%20CARBONE%20VILLA%20D'ARSON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Empreinte carbone des écoles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Feuil1!$C$2:$K$2</c:f>
              <c:strCache>
                <c:ptCount val="9"/>
                <c:pt idx="0">
                  <c:v>ENSP Arles</c:v>
                </c:pt>
                <c:pt idx="1">
                  <c:v>Arts Déco Paris</c:v>
                </c:pt>
                <c:pt idx="2">
                  <c:v>Beaux Arts</c:v>
                </c:pt>
                <c:pt idx="3">
                  <c:v>ENSAD Limoges</c:v>
                </c:pt>
                <c:pt idx="4">
                  <c:v>ENSCI les Ateliers</c:v>
                </c:pt>
                <c:pt idx="5">
                  <c:v>ENSAD Nancy</c:v>
                </c:pt>
                <c:pt idx="6">
                  <c:v>ANSA Bourges</c:v>
                </c:pt>
                <c:pt idx="7">
                  <c:v>ENSAPC Cergy</c:v>
                </c:pt>
                <c:pt idx="8">
                  <c:v>Villa Arson Nice</c:v>
                </c:pt>
              </c:strCache>
            </c:strRef>
          </c:cat>
          <c:val>
            <c:numRef>
              <c:f>Feuil1!$C$11:$K$11</c:f>
              <c:numCache>
                <c:formatCode>_-* #\ ##0_-;\-* #\ ##0_-;_-* "-"??_-;_-@_-</c:formatCode>
                <c:ptCount val="9"/>
                <c:pt idx="0">
                  <c:v>374574.59289786429</c:v>
                </c:pt>
                <c:pt idx="1">
                  <c:v>1623469.9545163261</c:v>
                </c:pt>
                <c:pt idx="2">
                  <c:v>1736074.5508284005</c:v>
                </c:pt>
                <c:pt idx="3">
                  <c:v>509380.595771247</c:v>
                </c:pt>
                <c:pt idx="4">
                  <c:v>698243.43355996849</c:v>
                </c:pt>
                <c:pt idx="5">
                  <c:v>549205.28042864474</c:v>
                </c:pt>
                <c:pt idx="6">
                  <c:v>423362.28353248083</c:v>
                </c:pt>
                <c:pt idx="7">
                  <c:v>503277.45427854551</c:v>
                </c:pt>
                <c:pt idx="8">
                  <c:v>834941.81624719047</c:v>
                </c:pt>
              </c:numCache>
            </c:numRef>
          </c:val>
          <c:extLst>
            <c:ext xmlns:c16="http://schemas.microsoft.com/office/drawing/2014/chart" uri="{C3380CC4-5D6E-409C-BE32-E72D297353CC}">
              <c16:uniqueId val="{00000000-A50C-477A-BB45-DE9069540626}"/>
            </c:ext>
          </c:extLst>
        </c:ser>
        <c:dLbls>
          <c:showLegendKey val="0"/>
          <c:showVal val="0"/>
          <c:showCatName val="0"/>
          <c:showSerName val="0"/>
          <c:showPercent val="0"/>
          <c:showBubbleSize val="0"/>
        </c:dLbls>
        <c:gapWidth val="150"/>
        <c:axId val="2123448831"/>
        <c:axId val="9161535"/>
      </c:barChart>
      <c:scatterChart>
        <c:scatterStyle val="lineMarker"/>
        <c:varyColors val="0"/>
        <c:ser>
          <c:idx val="1"/>
          <c:order val="1"/>
          <c:spPr>
            <a:ln w="25400" cap="rnd">
              <a:noFill/>
              <a:round/>
            </a:ln>
            <a:effectLst/>
          </c:spPr>
          <c:marker>
            <c:symbol val="circle"/>
            <c:size val="5"/>
            <c:spPr>
              <a:solidFill>
                <a:schemeClr val="accent2"/>
              </a:solidFill>
              <a:ln w="9525">
                <a:solidFill>
                  <a:schemeClr val="accent2"/>
                </a:solidFill>
              </a:ln>
              <a:effectLst/>
            </c:spPr>
          </c:marker>
          <c:dLbls>
            <c:dLbl>
              <c:idx val="2"/>
              <c:layout>
                <c:manualLayout>
                  <c:x val="-3.8660336627060081E-2"/>
                  <c:y val="-5.3930247644166825E-2"/>
                </c:manualLayout>
              </c:layout>
              <c:tx>
                <c:rich>
                  <a:bodyPr/>
                  <a:lstStyle/>
                  <a:p>
                    <a:fld id="{E2F16861-8B00-40AB-A2BE-9BE4F18F9CAA}" type="YVALUE">
                      <a:rPr lang="en-US" sz="700">
                        <a:solidFill>
                          <a:schemeClr val="accent2"/>
                        </a:solidFill>
                      </a:rPr>
                      <a:pPr/>
                      <a:t>[VALEUR Y]</a:t>
                    </a:fld>
                    <a:endParaRPr lang="fr-F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0C-477A-BB45-DE9069540626}"/>
                </c:ext>
              </c:extLst>
            </c:dLbl>
            <c:dLbl>
              <c:idx val="4"/>
              <c:layout>
                <c:manualLayout>
                  <c:x val="-3.8917326244050338E-2"/>
                  <c:y val="-7.0391294097191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0C-477A-BB45-DE906954062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Feuil1!$C$2:$K$2</c:f>
              <c:strCache>
                <c:ptCount val="9"/>
                <c:pt idx="0">
                  <c:v>ENSP Arles</c:v>
                </c:pt>
                <c:pt idx="1">
                  <c:v>Arts Déco Paris</c:v>
                </c:pt>
                <c:pt idx="2">
                  <c:v>Beaux Arts</c:v>
                </c:pt>
                <c:pt idx="3">
                  <c:v>ENSAD Limoges</c:v>
                </c:pt>
                <c:pt idx="4">
                  <c:v>ENSCI les Ateliers</c:v>
                </c:pt>
                <c:pt idx="5">
                  <c:v>ENSAD Nancy</c:v>
                </c:pt>
                <c:pt idx="6">
                  <c:v>ANSA Bourges</c:v>
                </c:pt>
                <c:pt idx="7">
                  <c:v>ENSAPC Cergy</c:v>
                </c:pt>
                <c:pt idx="8">
                  <c:v>Villa Arson Nice</c:v>
                </c:pt>
              </c:strCache>
            </c:strRef>
          </c:xVal>
          <c:yVal>
            <c:numRef>
              <c:f>Feuil1!$C$12:$K$12</c:f>
              <c:numCache>
                <c:formatCode>0</c:formatCode>
                <c:ptCount val="9"/>
                <c:pt idx="0" formatCode="_-* #\ ##0_-;\-* #\ ##0_-;_-* &quot;-&quot;??_-;_-@_-">
                  <c:v>91.885646100449236</c:v>
                </c:pt>
                <c:pt idx="1">
                  <c:v>89.497563152425798</c:v>
                </c:pt>
                <c:pt idx="2" formatCode="_-* #\ ##0_-;\-* #\ ##0_-;_-* &quot;-&quot;??_-;_-@_-">
                  <c:v>111.54018369856253</c:v>
                </c:pt>
                <c:pt idx="3">
                  <c:v>204.29550090450405</c:v>
                </c:pt>
                <c:pt idx="4" formatCode="_-* #\ ##0_-;\-* #\ ##0_-;_-* &quot;-&quot;??_-;_-@_-">
                  <c:v>79.422373052805682</c:v>
                </c:pt>
                <c:pt idx="5" formatCode="_-* #\ ##0_-;\-* #\ ##0_-;_-* &quot;-&quot;??_-;_-@_-">
                  <c:v>229.16715748608081</c:v>
                </c:pt>
                <c:pt idx="6" formatCode="_-* #\ ##0_-;\-* #\ ##0_-;_-* &quot;-&quot;??_-;_-@_-">
                  <c:v>288.01997102704587</c:v>
                </c:pt>
                <c:pt idx="7">
                  <c:v>283.2493551770292</c:v>
                </c:pt>
                <c:pt idx="8">
                  <c:v>235.44617515629793</c:v>
                </c:pt>
              </c:numCache>
            </c:numRef>
          </c:yVal>
          <c:smooth val="0"/>
          <c:extLst>
            <c:ext xmlns:c16="http://schemas.microsoft.com/office/drawing/2014/chart" uri="{C3380CC4-5D6E-409C-BE32-E72D297353CC}">
              <c16:uniqueId val="{00000004-A50C-477A-BB45-DE9069540626}"/>
            </c:ext>
          </c:extLst>
        </c:ser>
        <c:dLbls>
          <c:showLegendKey val="0"/>
          <c:showVal val="0"/>
          <c:showCatName val="0"/>
          <c:showSerName val="0"/>
          <c:showPercent val="0"/>
          <c:showBubbleSize val="0"/>
        </c:dLbls>
        <c:axId val="653314783"/>
        <c:axId val="653312863"/>
      </c:scatterChart>
      <c:catAx>
        <c:axId val="212344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161535"/>
        <c:crosses val="autoZero"/>
        <c:auto val="1"/>
        <c:lblAlgn val="ctr"/>
        <c:lblOffset val="100"/>
        <c:noMultiLvlLbl val="0"/>
      </c:catAx>
      <c:valAx>
        <c:axId val="9161535"/>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23448831"/>
        <c:crosses val="autoZero"/>
        <c:crossBetween val="between"/>
        <c:dispUnits>
          <c:builtInUnit val="thousands"/>
          <c:dispUnitsLbl>
            <c:layout>
              <c:manualLayout>
                <c:xMode val="edge"/>
                <c:yMode val="edge"/>
                <c:x val="2.9100995870658258E-2"/>
                <c:y val="0.36321176110847969"/>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t.CO</a:t>
                  </a:r>
                  <a:r>
                    <a:rPr lang="fr-FR" baseline="-25000"/>
                    <a:t>2</a:t>
                  </a:r>
                  <a:r>
                    <a:rPr lang="fr-FR"/>
                    <a:t>e</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valAx>
        <c:axId val="653312863"/>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g.CO2/€</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53314783"/>
        <c:crosses val="max"/>
        <c:crossBetween val="midCat"/>
      </c:valAx>
      <c:valAx>
        <c:axId val="653314783"/>
        <c:scaling>
          <c:orientation val="minMax"/>
        </c:scaling>
        <c:delete val="1"/>
        <c:axPos val="b"/>
        <c:numFmt formatCode="General" sourceLinked="1"/>
        <c:majorTickMark val="out"/>
        <c:minorTickMark val="none"/>
        <c:tickLblPos val="nextTo"/>
        <c:crossAx val="6533128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Empreinte carbone des écoles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Feuil1!$C$2:$K$2</c:f>
              <c:strCache>
                <c:ptCount val="9"/>
                <c:pt idx="0">
                  <c:v>ENSP Arles</c:v>
                </c:pt>
                <c:pt idx="1">
                  <c:v>Arts Déco Paris</c:v>
                </c:pt>
                <c:pt idx="2">
                  <c:v>Beaux Arts</c:v>
                </c:pt>
                <c:pt idx="3">
                  <c:v>ENSAD Limoges</c:v>
                </c:pt>
                <c:pt idx="4">
                  <c:v>ENSCI les Ateliers</c:v>
                </c:pt>
                <c:pt idx="5">
                  <c:v>ENSAD Nancy</c:v>
                </c:pt>
                <c:pt idx="6">
                  <c:v>ANSA Bourges</c:v>
                </c:pt>
                <c:pt idx="7">
                  <c:v>ENSAPC Cergy</c:v>
                </c:pt>
                <c:pt idx="8">
                  <c:v>Villa Arson Nice</c:v>
                </c:pt>
              </c:strCache>
            </c:strRef>
          </c:cat>
          <c:val>
            <c:numRef>
              <c:f>Feuil1!$C$11:$K$11</c:f>
              <c:numCache>
                <c:formatCode>_-* #\ ##0_-;\-* #\ ##0_-;_-* "-"??_-;_-@_-</c:formatCode>
                <c:ptCount val="9"/>
                <c:pt idx="0">
                  <c:v>374574.59289786429</c:v>
                </c:pt>
                <c:pt idx="1">
                  <c:v>1623469.9545163261</c:v>
                </c:pt>
                <c:pt idx="2">
                  <c:v>1736074.5508284005</c:v>
                </c:pt>
                <c:pt idx="3">
                  <c:v>509380.595771247</c:v>
                </c:pt>
                <c:pt idx="4">
                  <c:v>698243.43355996849</c:v>
                </c:pt>
                <c:pt idx="5">
                  <c:v>549205.28042864474</c:v>
                </c:pt>
                <c:pt idx="6">
                  <c:v>423362.28353248083</c:v>
                </c:pt>
                <c:pt idx="7">
                  <c:v>503277.45427854551</c:v>
                </c:pt>
                <c:pt idx="8">
                  <c:v>834941.81624719047</c:v>
                </c:pt>
              </c:numCache>
            </c:numRef>
          </c:val>
          <c:extLst>
            <c:ext xmlns:c16="http://schemas.microsoft.com/office/drawing/2014/chart" uri="{C3380CC4-5D6E-409C-BE32-E72D297353CC}">
              <c16:uniqueId val="{00000000-0586-45EF-95A0-41DDC4DC2B31}"/>
            </c:ext>
          </c:extLst>
        </c:ser>
        <c:dLbls>
          <c:showLegendKey val="0"/>
          <c:showVal val="0"/>
          <c:showCatName val="0"/>
          <c:showSerName val="0"/>
          <c:showPercent val="0"/>
          <c:showBubbleSize val="0"/>
        </c:dLbls>
        <c:gapWidth val="150"/>
        <c:axId val="2123448831"/>
        <c:axId val="9161535"/>
      </c:barChart>
      <c:scatterChart>
        <c:scatterStyle val="lineMarker"/>
        <c:varyColors val="0"/>
        <c:ser>
          <c:idx val="2"/>
          <c:order val="2"/>
          <c:spPr>
            <a:ln w="25400" cap="rnd">
              <a:noFill/>
              <a:round/>
            </a:ln>
            <a:effectLst/>
          </c:spPr>
          <c:marker>
            <c:symbol val="circle"/>
            <c:size val="5"/>
            <c:spPr>
              <a:solidFill>
                <a:schemeClr val="accent2"/>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Feuil1!$C$2:$K$2</c:f>
              <c:strCache>
                <c:ptCount val="9"/>
                <c:pt idx="0">
                  <c:v>ENSP Arles</c:v>
                </c:pt>
                <c:pt idx="1">
                  <c:v>Arts Déco Paris</c:v>
                </c:pt>
                <c:pt idx="2">
                  <c:v>Beaux Arts</c:v>
                </c:pt>
                <c:pt idx="3">
                  <c:v>ENSAD Limoges</c:v>
                </c:pt>
                <c:pt idx="4">
                  <c:v>ENSCI les Ateliers</c:v>
                </c:pt>
                <c:pt idx="5">
                  <c:v>ENSAD Nancy</c:v>
                </c:pt>
                <c:pt idx="6">
                  <c:v>ANSA Bourges</c:v>
                </c:pt>
                <c:pt idx="7">
                  <c:v>ENSAPC Cergy</c:v>
                </c:pt>
                <c:pt idx="8">
                  <c:v>Villa Arson Nice</c:v>
                </c:pt>
              </c:strCache>
            </c:strRef>
          </c:xVal>
          <c:yVal>
            <c:numRef>
              <c:f>Feuil1!$C$13:$K$13</c:f>
              <c:numCache>
                <c:formatCode>_-* #\ ##0.0_-;\-* #\ ##0.0_-;_-* "-"??_-;_-@_-</c:formatCode>
                <c:ptCount val="9"/>
                <c:pt idx="0">
                  <c:v>3.0207628459505185</c:v>
                </c:pt>
                <c:pt idx="1">
                  <c:v>1.6566019944044144</c:v>
                </c:pt>
                <c:pt idx="2" formatCode="0.0">
                  <c:v>2.3234402446846905</c:v>
                </c:pt>
                <c:pt idx="3" formatCode="0.0">
                  <c:v>2.195606016255375</c:v>
                </c:pt>
                <c:pt idx="4" formatCode="0.0">
                  <c:v>1.7283253305939814</c:v>
                </c:pt>
                <c:pt idx="5" formatCode="0.0">
                  <c:v>1.9406547011612889</c:v>
                </c:pt>
                <c:pt idx="6">
                  <c:v>1.9783284277218729</c:v>
                </c:pt>
                <c:pt idx="7" formatCode="0.0">
                  <c:v>1.8991602048247</c:v>
                </c:pt>
                <c:pt idx="8" formatCode="0.0">
                  <c:v>2.9660455284092024</c:v>
                </c:pt>
              </c:numCache>
            </c:numRef>
          </c:yVal>
          <c:smooth val="0"/>
          <c:extLst>
            <c:ext xmlns:c16="http://schemas.microsoft.com/office/drawing/2014/chart" uri="{C3380CC4-5D6E-409C-BE32-E72D297353CC}">
              <c16:uniqueId val="{00000003-0586-45EF-95A0-41DDC4DC2B31}"/>
            </c:ext>
          </c:extLst>
        </c:ser>
        <c:dLbls>
          <c:showLegendKey val="0"/>
          <c:showVal val="0"/>
          <c:showCatName val="0"/>
          <c:showSerName val="0"/>
          <c:showPercent val="0"/>
          <c:showBubbleSize val="0"/>
        </c:dLbls>
        <c:axId val="653314783"/>
        <c:axId val="653312863"/>
        <c:extLst>
          <c:ext xmlns:c15="http://schemas.microsoft.com/office/drawing/2012/chart" uri="{02D57815-91ED-43cb-92C2-25804820EDAC}">
            <c15:filteredScatterSeries>
              <c15:ser>
                <c:idx val="1"/>
                <c:order val="1"/>
                <c:spPr>
                  <a:ln w="25400" cap="rnd">
                    <a:noFill/>
                    <a:round/>
                  </a:ln>
                  <a:effectLst/>
                </c:spPr>
                <c:marker>
                  <c:symbol val="circle"/>
                  <c:size val="5"/>
                  <c:spPr>
                    <a:solidFill>
                      <a:schemeClr val="accent2"/>
                    </a:solidFill>
                    <a:ln w="9525">
                      <a:solidFill>
                        <a:schemeClr val="accent2"/>
                      </a:solidFill>
                    </a:ln>
                    <a:effectLst/>
                  </c:spPr>
                </c:marker>
                <c:xVal>
                  <c:strRef>
                    <c:extLst>
                      <c:ext uri="{02D57815-91ED-43cb-92C2-25804820EDAC}">
                        <c15:formulaRef>
                          <c15:sqref>Feuil1!$C$2:$K$2</c15:sqref>
                        </c15:formulaRef>
                      </c:ext>
                    </c:extLst>
                    <c:strCache>
                      <c:ptCount val="9"/>
                      <c:pt idx="0">
                        <c:v>ENSP Arles</c:v>
                      </c:pt>
                      <c:pt idx="1">
                        <c:v>Arts Déco Paris</c:v>
                      </c:pt>
                      <c:pt idx="2">
                        <c:v>Beaux Arts</c:v>
                      </c:pt>
                      <c:pt idx="3">
                        <c:v>ENSAD Limoges</c:v>
                      </c:pt>
                      <c:pt idx="4">
                        <c:v>ENSCI les Ateliers</c:v>
                      </c:pt>
                      <c:pt idx="5">
                        <c:v>ENSAD Nancy</c:v>
                      </c:pt>
                      <c:pt idx="6">
                        <c:v>ANSA Bourges</c:v>
                      </c:pt>
                      <c:pt idx="7">
                        <c:v>ENSAPC Cergy</c:v>
                      </c:pt>
                      <c:pt idx="8">
                        <c:v>Villa Arson Nice</c:v>
                      </c:pt>
                    </c:strCache>
                  </c:strRef>
                </c:xVal>
                <c:yVal>
                  <c:numRef>
                    <c:extLst>
                      <c:ext uri="{02D57815-91ED-43cb-92C2-25804820EDAC}">
                        <c15:formulaRef>
                          <c15:sqref>Feuil1!$C$12:$K$12</c15:sqref>
                        </c15:formulaRef>
                      </c:ext>
                    </c:extLst>
                    <c:numCache>
                      <c:formatCode>0</c:formatCode>
                      <c:ptCount val="9"/>
                      <c:pt idx="0" formatCode="_-* #\ ##0_-;\-* #\ ##0_-;_-* &quot;-&quot;??_-;_-@_-">
                        <c:v>91.885646100449236</c:v>
                      </c:pt>
                      <c:pt idx="1">
                        <c:v>89.497563152425798</c:v>
                      </c:pt>
                      <c:pt idx="2" formatCode="_-* #\ ##0_-;\-* #\ ##0_-;_-* &quot;-&quot;??_-;_-@_-">
                        <c:v>111.54018369856253</c:v>
                      </c:pt>
                      <c:pt idx="3">
                        <c:v>204.29550090450405</c:v>
                      </c:pt>
                      <c:pt idx="4" formatCode="_-* #\ ##0_-;\-* #\ ##0_-;_-* &quot;-&quot;??_-;_-@_-">
                        <c:v>79.422373052805682</c:v>
                      </c:pt>
                      <c:pt idx="5" formatCode="_-* #\ ##0_-;\-* #\ ##0_-;_-* &quot;-&quot;??_-;_-@_-">
                        <c:v>229.16715748608081</c:v>
                      </c:pt>
                      <c:pt idx="6" formatCode="_-* #\ ##0_-;\-* #\ ##0_-;_-* &quot;-&quot;??_-;_-@_-">
                        <c:v>288.01997102704587</c:v>
                      </c:pt>
                      <c:pt idx="7">
                        <c:v>283.2493551770292</c:v>
                      </c:pt>
                      <c:pt idx="8">
                        <c:v>235.44617515629793</c:v>
                      </c:pt>
                    </c:numCache>
                  </c:numRef>
                </c:yVal>
                <c:smooth val="0"/>
                <c:extLst>
                  <c:ext xmlns:c16="http://schemas.microsoft.com/office/drawing/2014/chart" uri="{C3380CC4-5D6E-409C-BE32-E72D297353CC}">
                    <c16:uniqueId val="{00000004-0586-45EF-95A0-41DDC4DC2B31}"/>
                  </c:ext>
                </c:extLst>
              </c15:ser>
            </c15:filteredScatterSeries>
          </c:ext>
        </c:extLst>
      </c:scatterChart>
      <c:catAx>
        <c:axId val="212344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161535"/>
        <c:crosses val="autoZero"/>
        <c:auto val="1"/>
        <c:lblAlgn val="ctr"/>
        <c:lblOffset val="100"/>
        <c:noMultiLvlLbl val="0"/>
      </c:catAx>
      <c:valAx>
        <c:axId val="9161535"/>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23448831"/>
        <c:crosses val="autoZero"/>
        <c:crossBetween val="between"/>
        <c:dispUnits>
          <c:builtInUnit val="thousands"/>
          <c:dispUnitsLbl>
            <c:layout>
              <c:manualLayout>
                <c:xMode val="edge"/>
                <c:yMode val="edge"/>
                <c:x val="2.6455450791507507E-2"/>
                <c:y val="0.43487766538441597"/>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t.CO</a:t>
                  </a:r>
                  <a:r>
                    <a:rPr lang="fr-FR" baseline="-25000"/>
                    <a:t>2</a:t>
                  </a:r>
                  <a:r>
                    <a:rPr lang="fr-FR"/>
                    <a:t>e</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valAx>
        <c:axId val="653312863"/>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kg.CO2/personne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53314783"/>
        <c:crosses val="max"/>
        <c:crossBetween val="midCat"/>
      </c:valAx>
      <c:valAx>
        <c:axId val="653314783"/>
        <c:scaling>
          <c:orientation val="minMax"/>
        </c:scaling>
        <c:delete val="1"/>
        <c:axPos val="b"/>
        <c:numFmt formatCode="General" sourceLinked="1"/>
        <c:majorTickMark val="out"/>
        <c:minorTickMark val="none"/>
        <c:tickLblPos val="nextTo"/>
        <c:crossAx val="6533128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alpha val="91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Bilan carbone global</a:t>
            </a:r>
            <a:r>
              <a:rPr lang="fr-FR" baseline="0"/>
              <a:t> </a:t>
            </a:r>
          </a:p>
          <a:p>
            <a:pPr>
              <a:defRPr/>
            </a:pPr>
            <a:r>
              <a:rPr lang="fr-FR" baseline="0"/>
              <a:t>ENSP Arles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'Tableaux graphiques'!$B$4</c:f>
              <c:strCache>
                <c:ptCount val="1"/>
                <c:pt idx="0">
                  <c:v>Recherche</c:v>
                </c:pt>
              </c:strCache>
            </c:strRef>
          </c:tx>
          <c:spPr>
            <a:solidFill>
              <a:schemeClr val="accent1"/>
            </a:solidFill>
            <a:ln>
              <a:noFill/>
            </a:ln>
            <a:effectLst/>
          </c:spPr>
          <c:invertIfNegative val="0"/>
          <c:cat>
            <c:strRef>
              <c:f>('Tableaux graphiques'!$A$6:$A$10,'Tableaux graphiques'!$A$12:$A$13)</c:f>
              <c:strCache>
                <c:ptCount val="7"/>
                <c:pt idx="0">
                  <c:v>Energie des bâtiments</c:v>
                </c:pt>
                <c:pt idx="1">
                  <c:v>Climatisation</c:v>
                </c:pt>
                <c:pt idx="2">
                  <c:v>Déplacements</c:v>
                </c:pt>
                <c:pt idx="3">
                  <c:v>Restauration</c:v>
                </c:pt>
                <c:pt idx="4">
                  <c:v>Achats</c:v>
                </c:pt>
                <c:pt idx="5">
                  <c:v>Immobilisations</c:v>
                </c:pt>
                <c:pt idx="6">
                  <c:v>Déchets</c:v>
                </c:pt>
              </c:strCache>
            </c:strRef>
          </c:cat>
          <c:val>
            <c:numRef>
              <c:f>('Tableaux graphiques'!$B$6:$B$10,'Tableaux graphiques'!$B$12:$B$13)</c:f>
              <c:numCache>
                <c:formatCode>General</c:formatCode>
                <c:ptCount val="7"/>
                <c:pt idx="0">
                  <c:v>0</c:v>
                </c:pt>
                <c:pt idx="1">
                  <c:v>852.922286448298</c:v>
                </c:pt>
                <c:pt idx="2">
                  <c:v>46994.811835519999</c:v>
                </c:pt>
                <c:pt idx="3">
                  <c:v>387.6</c:v>
                </c:pt>
                <c:pt idx="4">
                  <c:v>28.403682367801331</c:v>
                </c:pt>
                <c:pt idx="5">
                  <c:v>1217.333333333333</c:v>
                </c:pt>
                <c:pt idx="6">
                  <c:v>93.428026915007493</c:v>
                </c:pt>
              </c:numCache>
            </c:numRef>
          </c:val>
          <c:extLst>
            <c:ext xmlns:c16="http://schemas.microsoft.com/office/drawing/2014/chart" uri="{C3380CC4-5D6E-409C-BE32-E72D297353CC}">
              <c16:uniqueId val="{00000000-C816-456B-A57C-BB9DDCD3B335}"/>
            </c:ext>
          </c:extLst>
        </c:ser>
        <c:ser>
          <c:idx val="1"/>
          <c:order val="1"/>
          <c:tx>
            <c:strRef>
              <c:f>'Tableaux graphiques'!$C$4</c:f>
              <c:strCache>
                <c:ptCount val="1"/>
                <c:pt idx="0">
                  <c:v>Enseignement</c:v>
                </c:pt>
              </c:strCache>
            </c:strRef>
          </c:tx>
          <c:spPr>
            <a:solidFill>
              <a:schemeClr val="accent2"/>
            </a:solidFill>
            <a:ln>
              <a:noFill/>
            </a:ln>
            <a:effectLst/>
          </c:spPr>
          <c:invertIfNegative val="0"/>
          <c:cat>
            <c:strRef>
              <c:f>('Tableaux graphiques'!$A$6:$A$10,'Tableaux graphiques'!$A$12:$A$13)</c:f>
              <c:strCache>
                <c:ptCount val="7"/>
                <c:pt idx="0">
                  <c:v>Energie des bâtiments</c:v>
                </c:pt>
                <c:pt idx="1">
                  <c:v>Climatisation</c:v>
                </c:pt>
                <c:pt idx="2">
                  <c:v>Déplacements</c:v>
                </c:pt>
                <c:pt idx="3">
                  <c:v>Restauration</c:v>
                </c:pt>
                <c:pt idx="4">
                  <c:v>Achats</c:v>
                </c:pt>
                <c:pt idx="5">
                  <c:v>Immobilisations</c:v>
                </c:pt>
                <c:pt idx="6">
                  <c:v>Déchets</c:v>
                </c:pt>
              </c:strCache>
            </c:strRef>
          </c:cat>
          <c:val>
            <c:numRef>
              <c:f>('Tableaux graphiques'!$C$6:$C$10,'Tableaux graphiques'!$C$12:$C$13)</c:f>
              <c:numCache>
                <c:formatCode>General</c:formatCode>
                <c:ptCount val="7"/>
                <c:pt idx="0">
                  <c:v>9498.3407749999969</c:v>
                </c:pt>
                <c:pt idx="1">
                  <c:v>20377.649325626204</c:v>
                </c:pt>
                <c:pt idx="2">
                  <c:v>50191.343377308745</c:v>
                </c:pt>
                <c:pt idx="3">
                  <c:v>34137.647554470044</c:v>
                </c:pt>
                <c:pt idx="4">
                  <c:v>38913.32505958253</c:v>
                </c:pt>
                <c:pt idx="5">
                  <c:v>30897.819999999996</c:v>
                </c:pt>
                <c:pt idx="6">
                  <c:v>4976.9913818368659</c:v>
                </c:pt>
              </c:numCache>
            </c:numRef>
          </c:val>
          <c:extLst>
            <c:ext xmlns:c16="http://schemas.microsoft.com/office/drawing/2014/chart" uri="{C3380CC4-5D6E-409C-BE32-E72D297353CC}">
              <c16:uniqueId val="{00000001-C816-456B-A57C-BB9DDCD3B335}"/>
            </c:ext>
          </c:extLst>
        </c:ser>
        <c:ser>
          <c:idx val="2"/>
          <c:order val="2"/>
          <c:tx>
            <c:strRef>
              <c:f>'Tableaux graphiques'!$D$4</c:f>
              <c:strCache>
                <c:ptCount val="1"/>
                <c:pt idx="0">
                  <c:v>Valorisation et diffusion culturelle</c:v>
                </c:pt>
              </c:strCache>
            </c:strRef>
          </c:tx>
          <c:spPr>
            <a:solidFill>
              <a:schemeClr val="accent3"/>
            </a:solidFill>
            <a:ln>
              <a:noFill/>
            </a:ln>
            <a:effectLst/>
          </c:spPr>
          <c:invertIfNegative val="0"/>
          <c:cat>
            <c:strRef>
              <c:f>('Tableaux graphiques'!$A$6:$A$10,'Tableaux graphiques'!$A$12:$A$13)</c:f>
              <c:strCache>
                <c:ptCount val="7"/>
                <c:pt idx="0">
                  <c:v>Energie des bâtiments</c:v>
                </c:pt>
                <c:pt idx="1">
                  <c:v>Climatisation</c:v>
                </c:pt>
                <c:pt idx="2">
                  <c:v>Déplacements</c:v>
                </c:pt>
                <c:pt idx="3">
                  <c:v>Restauration</c:v>
                </c:pt>
                <c:pt idx="4">
                  <c:v>Achats</c:v>
                </c:pt>
                <c:pt idx="5">
                  <c:v>Immobilisations</c:v>
                </c:pt>
                <c:pt idx="6">
                  <c:v>Déchets</c:v>
                </c:pt>
              </c:strCache>
            </c:strRef>
          </c:cat>
          <c:val>
            <c:numRef>
              <c:f>('Tableaux graphiques'!$D$6:$D$10,'Tableaux graphiques'!$D$12:$D$13)</c:f>
              <c:numCache>
                <c:formatCode>General</c:formatCode>
                <c:ptCount val="7"/>
                <c:pt idx="0">
                  <c:v>1356.9058250000003</c:v>
                </c:pt>
                <c:pt idx="1">
                  <c:v>11509.312780989081</c:v>
                </c:pt>
                <c:pt idx="2">
                  <c:v>949.6964213760001</c:v>
                </c:pt>
                <c:pt idx="3">
                  <c:v>2360.3771200000001</c:v>
                </c:pt>
                <c:pt idx="4">
                  <c:v>1592.9833226739454</c:v>
                </c:pt>
                <c:pt idx="5">
                  <c:v>16426.666666666664</c:v>
                </c:pt>
                <c:pt idx="6">
                  <c:v>963.26681090130592</c:v>
                </c:pt>
              </c:numCache>
            </c:numRef>
          </c:val>
          <c:extLst>
            <c:ext xmlns:c16="http://schemas.microsoft.com/office/drawing/2014/chart" uri="{C3380CC4-5D6E-409C-BE32-E72D297353CC}">
              <c16:uniqueId val="{00000002-C816-456B-A57C-BB9DDCD3B335}"/>
            </c:ext>
          </c:extLst>
        </c:ser>
        <c:ser>
          <c:idx val="3"/>
          <c:order val="3"/>
          <c:tx>
            <c:strRef>
              <c:f>'Tableaux graphiques'!$E$4</c:f>
              <c:strCache>
                <c:ptCount val="1"/>
                <c:pt idx="0">
                  <c:v>Fonctions supports</c:v>
                </c:pt>
              </c:strCache>
            </c:strRef>
          </c:tx>
          <c:spPr>
            <a:solidFill>
              <a:schemeClr val="accent4">
                <a:lumMod val="40000"/>
                <a:lumOff val="60000"/>
              </a:schemeClr>
            </a:solidFill>
            <a:ln>
              <a:noFill/>
            </a:ln>
            <a:effectLst/>
          </c:spPr>
          <c:invertIfNegative val="0"/>
          <c:cat>
            <c:strRef>
              <c:f>('Tableaux graphiques'!$A$6:$A$10,'Tableaux graphiques'!$A$12:$A$13)</c:f>
              <c:strCache>
                <c:ptCount val="7"/>
                <c:pt idx="0">
                  <c:v>Energie des bâtiments</c:v>
                </c:pt>
                <c:pt idx="1">
                  <c:v>Climatisation</c:v>
                </c:pt>
                <c:pt idx="2">
                  <c:v>Déplacements</c:v>
                </c:pt>
                <c:pt idx="3">
                  <c:v>Restauration</c:v>
                </c:pt>
                <c:pt idx="4">
                  <c:v>Achats</c:v>
                </c:pt>
                <c:pt idx="5">
                  <c:v>Immobilisations</c:v>
                </c:pt>
                <c:pt idx="6">
                  <c:v>Déchets</c:v>
                </c:pt>
              </c:strCache>
            </c:strRef>
          </c:cat>
          <c:val>
            <c:numRef>
              <c:f>('Tableaux graphiques'!$E$6:$E$10,'Tableaux graphiques'!$E$12:$E$13)</c:f>
              <c:numCache>
                <c:formatCode>General</c:formatCode>
                <c:ptCount val="7"/>
                <c:pt idx="0">
                  <c:v>16282.869899999998</c:v>
                </c:pt>
                <c:pt idx="1">
                  <c:v>15280.667951188183</c:v>
                </c:pt>
                <c:pt idx="2">
                  <c:v>5588.1331370240005</c:v>
                </c:pt>
                <c:pt idx="3">
                  <c:v>8691.6981599999999</c:v>
                </c:pt>
                <c:pt idx="4">
                  <c:v>28601.456727541216</c:v>
                </c:pt>
                <c:pt idx="5">
                  <c:v>25108.243333333332</c:v>
                </c:pt>
                <c:pt idx="6">
                  <c:v>1295.2859901520017</c:v>
                </c:pt>
              </c:numCache>
            </c:numRef>
          </c:val>
          <c:extLst>
            <c:ext xmlns:c16="http://schemas.microsoft.com/office/drawing/2014/chart" uri="{C3380CC4-5D6E-409C-BE32-E72D297353CC}">
              <c16:uniqueId val="{00000003-C816-456B-A57C-BB9DDCD3B335}"/>
            </c:ext>
          </c:extLst>
        </c:ser>
        <c:dLbls>
          <c:showLegendKey val="0"/>
          <c:showVal val="0"/>
          <c:showCatName val="0"/>
          <c:showSerName val="0"/>
          <c:showPercent val="0"/>
          <c:showBubbleSize val="0"/>
        </c:dLbls>
        <c:gapWidth val="150"/>
        <c:overlap val="100"/>
        <c:axId val="335168512"/>
        <c:axId val="335166112"/>
      </c:barChart>
      <c:catAx>
        <c:axId val="33516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5166112"/>
        <c:crosses val="autoZero"/>
        <c:auto val="1"/>
        <c:lblAlgn val="ctr"/>
        <c:lblOffset val="100"/>
        <c:noMultiLvlLbl val="0"/>
      </c:catAx>
      <c:valAx>
        <c:axId val="335166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5168512"/>
        <c:crosses val="autoZero"/>
        <c:crossBetween val="between"/>
        <c:dispUnits>
          <c:builtInUnit val="thousand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t.CO</a:t>
                  </a:r>
                  <a:r>
                    <a:rPr lang="fr-FR" baseline="-25000"/>
                    <a:t>2</a:t>
                  </a:r>
                  <a:r>
                    <a:rPr lang="fr-FR"/>
                    <a:t>e</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a:solidFill>
                  <a:schemeClr val="tx1">
                    <a:lumMod val="50000"/>
                    <a:lumOff val="50000"/>
                  </a:schemeClr>
                </a:solidFill>
              </a:rPr>
              <a:t>Bilan Carbone global 2023</a:t>
            </a:r>
          </a:p>
          <a:p>
            <a:pPr>
              <a:defRPr/>
            </a:pPr>
            <a:r>
              <a:rPr lang="fr-FR" sz="1400" b="0" i="0" u="none" strike="noStrike" kern="1200" spc="0" baseline="0">
                <a:solidFill>
                  <a:schemeClr val="tx1">
                    <a:lumMod val="50000"/>
                    <a:lumOff val="50000"/>
                  </a:schemeClr>
                </a:solidFill>
              </a:rPr>
              <a:t>Beaux-Arts de Paris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'Tableaux graphiques'!$C$3</c:f>
              <c:strCache>
                <c:ptCount val="1"/>
                <c:pt idx="0">
                  <c:v>Recherche</c:v>
                </c:pt>
              </c:strCache>
            </c:strRef>
          </c:tx>
          <c:spPr>
            <a:solidFill>
              <a:schemeClr val="accent2"/>
            </a:solidFill>
            <a:ln>
              <a:noFill/>
            </a:ln>
            <a:effectLst/>
          </c:spPr>
          <c:invertIfNegative val="0"/>
          <c:cat>
            <c:strRef>
              <c:f>'Tableaux graphiques'!$B$5:$B$11</c:f>
              <c:strCache>
                <c:ptCount val="7"/>
                <c:pt idx="0">
                  <c:v>Energie des bâtiments</c:v>
                </c:pt>
                <c:pt idx="1">
                  <c:v>Déplacements</c:v>
                </c:pt>
                <c:pt idx="2">
                  <c:v>Fret</c:v>
                </c:pt>
                <c:pt idx="3">
                  <c:v>Restauration</c:v>
                </c:pt>
                <c:pt idx="4">
                  <c:v>Achats</c:v>
                </c:pt>
                <c:pt idx="5">
                  <c:v>Investissements</c:v>
                </c:pt>
                <c:pt idx="6">
                  <c:v>Déchets</c:v>
                </c:pt>
              </c:strCache>
              <c:extLst/>
            </c:strRef>
          </c:cat>
          <c:val>
            <c:numRef>
              <c:f>'Tableaux graphiques'!$C$5:$C$11</c:f>
              <c:numCache>
                <c:formatCode>General</c:formatCode>
                <c:ptCount val="7"/>
                <c:pt idx="0">
                  <c:v>0</c:v>
                </c:pt>
                <c:pt idx="1">
                  <c:v>16464.38401567857</c:v>
                </c:pt>
                <c:pt idx="2">
                  <c:v>9.6819000000000006</c:v>
                </c:pt>
                <c:pt idx="3">
                  <c:v>451.8075</c:v>
                </c:pt>
                <c:pt idx="4">
                  <c:v>0.59954536619999999</c:v>
                </c:pt>
                <c:pt idx="5">
                  <c:v>783.75000000000011</c:v>
                </c:pt>
                <c:pt idx="6">
                  <c:v>846.58495436370697</c:v>
                </c:pt>
              </c:numCache>
              <c:extLst/>
            </c:numRef>
          </c:val>
          <c:extLst>
            <c:ext xmlns:c16="http://schemas.microsoft.com/office/drawing/2014/chart" uri="{C3380CC4-5D6E-409C-BE32-E72D297353CC}">
              <c16:uniqueId val="{00000000-7033-4390-B823-4FAA9985B2E8}"/>
            </c:ext>
          </c:extLst>
        </c:ser>
        <c:ser>
          <c:idx val="1"/>
          <c:order val="1"/>
          <c:tx>
            <c:strRef>
              <c:f>'Tableaux graphiques'!$D$3</c:f>
              <c:strCache>
                <c:ptCount val="1"/>
                <c:pt idx="0">
                  <c:v>Enseignement</c:v>
                </c:pt>
              </c:strCache>
            </c:strRef>
          </c:tx>
          <c:spPr>
            <a:solidFill>
              <a:schemeClr val="accent4"/>
            </a:solidFill>
            <a:ln>
              <a:noFill/>
            </a:ln>
            <a:effectLst/>
          </c:spPr>
          <c:invertIfNegative val="0"/>
          <c:cat>
            <c:strRef>
              <c:f>'Tableaux graphiques'!$B$5:$B$11</c:f>
              <c:strCache>
                <c:ptCount val="7"/>
                <c:pt idx="0">
                  <c:v>Energie des bâtiments</c:v>
                </c:pt>
                <c:pt idx="1">
                  <c:v>Déplacements</c:v>
                </c:pt>
                <c:pt idx="2">
                  <c:v>Fret</c:v>
                </c:pt>
                <c:pt idx="3">
                  <c:v>Restauration</c:v>
                </c:pt>
                <c:pt idx="4">
                  <c:v>Achats</c:v>
                </c:pt>
                <c:pt idx="5">
                  <c:v>Investissements</c:v>
                </c:pt>
                <c:pt idx="6">
                  <c:v>Déchets</c:v>
                </c:pt>
              </c:strCache>
              <c:extLst/>
            </c:strRef>
          </c:cat>
          <c:val>
            <c:numRef>
              <c:f>'Tableaux graphiques'!$D$5:$D$11</c:f>
              <c:numCache>
                <c:formatCode>General</c:formatCode>
                <c:ptCount val="7"/>
                <c:pt idx="0">
                  <c:v>195011.1324</c:v>
                </c:pt>
                <c:pt idx="1">
                  <c:v>767217.43610345479</c:v>
                </c:pt>
                <c:pt idx="2">
                  <c:v>313.04809999999998</c:v>
                </c:pt>
                <c:pt idx="3">
                  <c:v>159527.47272348669</c:v>
                </c:pt>
                <c:pt idx="4">
                  <c:v>49176.883258330512</c:v>
                </c:pt>
                <c:pt idx="5">
                  <c:v>6232.75</c:v>
                </c:pt>
                <c:pt idx="6">
                  <c:v>1100.1858630911211</c:v>
                </c:pt>
              </c:numCache>
              <c:extLst/>
            </c:numRef>
          </c:val>
          <c:extLst>
            <c:ext xmlns:c16="http://schemas.microsoft.com/office/drawing/2014/chart" uri="{C3380CC4-5D6E-409C-BE32-E72D297353CC}">
              <c16:uniqueId val="{00000001-7033-4390-B823-4FAA9985B2E8}"/>
            </c:ext>
          </c:extLst>
        </c:ser>
        <c:ser>
          <c:idx val="2"/>
          <c:order val="2"/>
          <c:tx>
            <c:strRef>
              <c:f>'Tableaux graphiques'!$E$3</c:f>
              <c:strCache>
                <c:ptCount val="1"/>
                <c:pt idx="0">
                  <c:v>Valorisation et diffusion culturelle</c:v>
                </c:pt>
              </c:strCache>
            </c:strRef>
          </c:tx>
          <c:spPr>
            <a:solidFill>
              <a:schemeClr val="accent6"/>
            </a:solidFill>
            <a:ln>
              <a:noFill/>
            </a:ln>
            <a:effectLst/>
          </c:spPr>
          <c:invertIfNegative val="0"/>
          <c:cat>
            <c:strRef>
              <c:f>'Tableaux graphiques'!$B$5:$B$11</c:f>
              <c:strCache>
                <c:ptCount val="7"/>
                <c:pt idx="0">
                  <c:v>Energie des bâtiments</c:v>
                </c:pt>
                <c:pt idx="1">
                  <c:v>Déplacements</c:v>
                </c:pt>
                <c:pt idx="2">
                  <c:v>Fret</c:v>
                </c:pt>
                <c:pt idx="3">
                  <c:v>Restauration</c:v>
                </c:pt>
                <c:pt idx="4">
                  <c:v>Achats</c:v>
                </c:pt>
                <c:pt idx="5">
                  <c:v>Investissements</c:v>
                </c:pt>
                <c:pt idx="6">
                  <c:v>Déchets</c:v>
                </c:pt>
              </c:strCache>
              <c:extLst/>
            </c:strRef>
          </c:cat>
          <c:val>
            <c:numRef>
              <c:f>'Tableaux graphiques'!$E$5:$E$11</c:f>
              <c:numCache>
                <c:formatCode>General</c:formatCode>
                <c:ptCount val="7"/>
                <c:pt idx="0">
                  <c:v>86671.614399999991</c:v>
                </c:pt>
                <c:pt idx="1">
                  <c:v>55199.399082732023</c:v>
                </c:pt>
                <c:pt idx="2">
                  <c:v>0</c:v>
                </c:pt>
                <c:pt idx="3">
                  <c:v>21941.961915322579</c:v>
                </c:pt>
                <c:pt idx="4">
                  <c:v>155098.10071619615</c:v>
                </c:pt>
                <c:pt idx="5">
                  <c:v>0</c:v>
                </c:pt>
                <c:pt idx="6">
                  <c:v>721.57799999999997</c:v>
                </c:pt>
              </c:numCache>
              <c:extLst/>
            </c:numRef>
          </c:val>
          <c:extLst>
            <c:ext xmlns:c16="http://schemas.microsoft.com/office/drawing/2014/chart" uri="{C3380CC4-5D6E-409C-BE32-E72D297353CC}">
              <c16:uniqueId val="{00000002-7033-4390-B823-4FAA9985B2E8}"/>
            </c:ext>
          </c:extLst>
        </c:ser>
        <c:ser>
          <c:idx val="3"/>
          <c:order val="3"/>
          <c:tx>
            <c:strRef>
              <c:f>'Tableaux graphiques'!$F$3</c:f>
              <c:strCache>
                <c:ptCount val="1"/>
                <c:pt idx="0">
                  <c:v>Fonctions supports</c:v>
                </c:pt>
              </c:strCache>
            </c:strRef>
          </c:tx>
          <c:spPr>
            <a:solidFill>
              <a:schemeClr val="accent2">
                <a:lumMod val="60000"/>
              </a:schemeClr>
            </a:solidFill>
            <a:ln>
              <a:noFill/>
            </a:ln>
            <a:effectLst/>
          </c:spPr>
          <c:invertIfNegative val="0"/>
          <c:cat>
            <c:strRef>
              <c:f>'Tableaux graphiques'!$B$5:$B$11</c:f>
              <c:strCache>
                <c:ptCount val="7"/>
                <c:pt idx="0">
                  <c:v>Energie des bâtiments</c:v>
                </c:pt>
                <c:pt idx="1">
                  <c:v>Déplacements</c:v>
                </c:pt>
                <c:pt idx="2">
                  <c:v>Fret</c:v>
                </c:pt>
                <c:pt idx="3">
                  <c:v>Restauration</c:v>
                </c:pt>
                <c:pt idx="4">
                  <c:v>Achats</c:v>
                </c:pt>
                <c:pt idx="5">
                  <c:v>Investissements</c:v>
                </c:pt>
                <c:pt idx="6">
                  <c:v>Déchets</c:v>
                </c:pt>
              </c:strCache>
              <c:extLst/>
            </c:strRef>
          </c:cat>
          <c:val>
            <c:numRef>
              <c:f>'Tableaux graphiques'!$F$5:$F$11</c:f>
              <c:numCache>
                <c:formatCode>General</c:formatCode>
                <c:ptCount val="7"/>
                <c:pt idx="0">
                  <c:v>151675.32520000002</c:v>
                </c:pt>
                <c:pt idx="1">
                  <c:v>20478.662470183706</c:v>
                </c:pt>
                <c:pt idx="2">
                  <c:v>0</c:v>
                </c:pt>
                <c:pt idx="3">
                  <c:v>17952.514294354842</c:v>
                </c:pt>
                <c:pt idx="4">
                  <c:v>24828.482057888999</c:v>
                </c:pt>
                <c:pt idx="5">
                  <c:v>3649.1</c:v>
                </c:pt>
                <c:pt idx="6">
                  <c:v>721.57799999999997</c:v>
                </c:pt>
              </c:numCache>
              <c:extLst/>
            </c:numRef>
          </c:val>
          <c:extLst>
            <c:ext xmlns:c16="http://schemas.microsoft.com/office/drawing/2014/chart" uri="{C3380CC4-5D6E-409C-BE32-E72D297353CC}">
              <c16:uniqueId val="{00000003-7033-4390-B823-4FAA9985B2E8}"/>
            </c:ext>
          </c:extLst>
        </c:ser>
        <c:dLbls>
          <c:showLegendKey val="0"/>
          <c:showVal val="0"/>
          <c:showCatName val="0"/>
          <c:showSerName val="0"/>
          <c:showPercent val="0"/>
          <c:showBubbleSize val="0"/>
        </c:dLbls>
        <c:gapWidth val="150"/>
        <c:overlap val="100"/>
        <c:axId val="1185995839"/>
        <c:axId val="1185995359"/>
      </c:barChart>
      <c:catAx>
        <c:axId val="118599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85995359"/>
        <c:crosses val="autoZero"/>
        <c:auto val="1"/>
        <c:lblAlgn val="ctr"/>
        <c:lblOffset val="100"/>
        <c:noMultiLvlLbl val="0"/>
      </c:catAx>
      <c:valAx>
        <c:axId val="1185995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85995839"/>
        <c:crosses val="autoZero"/>
        <c:crossBetween val="between"/>
        <c:dispUnits>
          <c:builtInUnit val="thousands"/>
          <c:dispUnitsLbl>
            <c:layout>
              <c:manualLayout>
                <c:xMode val="edge"/>
                <c:yMode val="edge"/>
                <c:x val="2.5601782275704702E-2"/>
                <c:y val="0.27319111111111111"/>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t.CO</a:t>
                  </a:r>
                  <a:r>
                    <a:rPr lang="fr-FR" sz="800" b="0" i="0" u="none" strike="noStrike" kern="1200" baseline="-25000">
                      <a:solidFill>
                        <a:srgbClr val="0B0703">
                          <a:lumMod val="65000"/>
                          <a:lumOff val="35000"/>
                        </a:srgbClr>
                      </a:solidFill>
                    </a:rPr>
                    <a:t>2</a:t>
                  </a:r>
                  <a:r>
                    <a:rPr lang="fr-FR"/>
                    <a:t>e</a:t>
                  </a:r>
                  <a:endParaRPr lang="fr-FR" baseline="-25000"/>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fr-FR" sz="1400" b="0" i="0" u="none" strike="noStrike" kern="1200" spc="0" baseline="0">
                <a:solidFill>
                  <a:schemeClr val="tx1">
                    <a:lumMod val="50000"/>
                    <a:lumOff val="50000"/>
                  </a:schemeClr>
                </a:solidFill>
              </a:rPr>
              <a:t>Bilan Carbone global 2023</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000000">
                    <a:lumMod val="65000"/>
                    <a:lumOff val="35000"/>
                  </a:srgbClr>
                </a:solidFill>
              </a:defRPr>
            </a:pPr>
            <a:r>
              <a:rPr lang="fr-FR" sz="1400" b="0" i="0" u="none" strike="noStrike" kern="1200" spc="0" baseline="0">
                <a:solidFill>
                  <a:schemeClr val="tx1">
                    <a:lumMod val="50000"/>
                    <a:lumOff val="50000"/>
                  </a:schemeClr>
                </a:solidFill>
              </a:rPr>
              <a:t>ENSA Bourges</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fr-FR"/>
        </a:p>
      </c:txPr>
    </c:title>
    <c:autoTitleDeleted val="0"/>
    <c:plotArea>
      <c:layout>
        <c:manualLayout>
          <c:layoutTarget val="inner"/>
          <c:xMode val="edge"/>
          <c:yMode val="edge"/>
          <c:x val="9.1914156237511924E-2"/>
          <c:y val="0.18626443595485884"/>
          <c:w val="0.8792606279176074"/>
          <c:h val="0.57132239933254292"/>
        </c:manualLayout>
      </c:layout>
      <c:barChart>
        <c:barDir val="col"/>
        <c:grouping val="stacked"/>
        <c:varyColors val="0"/>
        <c:ser>
          <c:idx val="0"/>
          <c:order val="0"/>
          <c:tx>
            <c:strRef>
              <c:f>Graphiques!$C$3</c:f>
              <c:strCache>
                <c:ptCount val="1"/>
                <c:pt idx="0">
                  <c:v>Recherche</c:v>
                </c:pt>
              </c:strCache>
            </c:strRef>
          </c:tx>
          <c:spPr>
            <a:solidFill>
              <a:schemeClr val="accent2"/>
            </a:solidFill>
            <a:ln>
              <a:noFill/>
            </a:ln>
            <a:effectLst/>
          </c:spPr>
          <c:invertIfNegative val="0"/>
          <c:cat>
            <c:strRef>
              <c:f>Graphiques!$B$4:$B$11</c:f>
              <c:strCache>
                <c:ptCount val="7"/>
                <c:pt idx="0">
                  <c:v>Energie des bâtiments</c:v>
                </c:pt>
                <c:pt idx="1">
                  <c:v>Déplacements</c:v>
                </c:pt>
                <c:pt idx="2">
                  <c:v>Fret</c:v>
                </c:pt>
                <c:pt idx="3">
                  <c:v>Restauration</c:v>
                </c:pt>
                <c:pt idx="4">
                  <c:v>Achats</c:v>
                </c:pt>
                <c:pt idx="5">
                  <c:v>Immobilisations (bâtiment + investissement)</c:v>
                </c:pt>
                <c:pt idx="6">
                  <c:v>Déchets</c:v>
                </c:pt>
              </c:strCache>
              <c:extLst/>
            </c:strRef>
          </c:cat>
          <c:val>
            <c:numRef>
              <c:f>Graphiques!$C$4:$C$11</c:f>
              <c:numCache>
                <c:formatCode>General</c:formatCode>
                <c:ptCount val="7"/>
                <c:pt idx="0">
                  <c:v>0</c:v>
                </c:pt>
                <c:pt idx="1">
                  <c:v>701.0427777000001</c:v>
                </c:pt>
                <c:pt idx="2">
                  <c:v>0</c:v>
                </c:pt>
                <c:pt idx="3">
                  <c:v>346.08262500000006</c:v>
                </c:pt>
                <c:pt idx="4">
                  <c:v>0</c:v>
                </c:pt>
                <c:pt idx="5">
                  <c:v>0</c:v>
                </c:pt>
                <c:pt idx="6">
                  <c:v>1806.241073321537</c:v>
                </c:pt>
              </c:numCache>
              <c:extLst/>
            </c:numRef>
          </c:val>
          <c:extLst>
            <c:ext xmlns:c16="http://schemas.microsoft.com/office/drawing/2014/chart" uri="{C3380CC4-5D6E-409C-BE32-E72D297353CC}">
              <c16:uniqueId val="{00000000-D9D9-4949-8661-461F7D81FF15}"/>
            </c:ext>
          </c:extLst>
        </c:ser>
        <c:ser>
          <c:idx val="1"/>
          <c:order val="1"/>
          <c:tx>
            <c:strRef>
              <c:f>Graphiques!$D$3</c:f>
              <c:strCache>
                <c:ptCount val="1"/>
                <c:pt idx="0">
                  <c:v>Enseignement</c:v>
                </c:pt>
              </c:strCache>
            </c:strRef>
          </c:tx>
          <c:spPr>
            <a:solidFill>
              <a:schemeClr val="accent4"/>
            </a:solidFill>
            <a:ln>
              <a:noFill/>
            </a:ln>
            <a:effectLst/>
          </c:spPr>
          <c:invertIfNegative val="0"/>
          <c:cat>
            <c:strRef>
              <c:f>Graphiques!$B$4:$B$11</c:f>
              <c:strCache>
                <c:ptCount val="7"/>
                <c:pt idx="0">
                  <c:v>Energie des bâtiments</c:v>
                </c:pt>
                <c:pt idx="1">
                  <c:v>Déplacements</c:v>
                </c:pt>
                <c:pt idx="2">
                  <c:v>Fret</c:v>
                </c:pt>
                <c:pt idx="3">
                  <c:v>Restauration</c:v>
                </c:pt>
                <c:pt idx="4">
                  <c:v>Achats</c:v>
                </c:pt>
                <c:pt idx="5">
                  <c:v>Immobilisations (bâtiment + investissement)</c:v>
                </c:pt>
                <c:pt idx="6">
                  <c:v>Déchets</c:v>
                </c:pt>
              </c:strCache>
              <c:extLst/>
            </c:strRef>
          </c:cat>
          <c:val>
            <c:numRef>
              <c:f>Graphiques!$D$4:$D$11</c:f>
              <c:numCache>
                <c:formatCode>General</c:formatCode>
                <c:ptCount val="7"/>
                <c:pt idx="0">
                  <c:v>0</c:v>
                </c:pt>
                <c:pt idx="1">
                  <c:v>51598.223549335708</c:v>
                </c:pt>
                <c:pt idx="2">
                  <c:v>0</c:v>
                </c:pt>
                <c:pt idx="3">
                  <c:v>72961.401632500012</c:v>
                </c:pt>
                <c:pt idx="4">
                  <c:v>4017.7154322399997</c:v>
                </c:pt>
                <c:pt idx="5">
                  <c:v>969.58600000000001</c:v>
                </c:pt>
                <c:pt idx="6">
                  <c:v>32512.339319787665</c:v>
                </c:pt>
              </c:numCache>
              <c:extLst/>
            </c:numRef>
          </c:val>
          <c:extLst>
            <c:ext xmlns:c16="http://schemas.microsoft.com/office/drawing/2014/chart" uri="{C3380CC4-5D6E-409C-BE32-E72D297353CC}">
              <c16:uniqueId val="{00000001-D9D9-4949-8661-461F7D81FF15}"/>
            </c:ext>
          </c:extLst>
        </c:ser>
        <c:ser>
          <c:idx val="2"/>
          <c:order val="2"/>
          <c:tx>
            <c:strRef>
              <c:f>Graphiques!$E$3</c:f>
              <c:strCache>
                <c:ptCount val="1"/>
                <c:pt idx="0">
                  <c:v>Valorisation et diffusion culturelle</c:v>
                </c:pt>
              </c:strCache>
            </c:strRef>
          </c:tx>
          <c:spPr>
            <a:solidFill>
              <a:schemeClr val="accent6"/>
            </a:solidFill>
            <a:ln>
              <a:noFill/>
            </a:ln>
            <a:effectLst/>
          </c:spPr>
          <c:invertIfNegative val="0"/>
          <c:cat>
            <c:strRef>
              <c:f>Graphiques!$B$4:$B$11</c:f>
              <c:strCache>
                <c:ptCount val="7"/>
                <c:pt idx="0">
                  <c:v>Energie des bâtiments</c:v>
                </c:pt>
                <c:pt idx="1">
                  <c:v>Déplacements</c:v>
                </c:pt>
                <c:pt idx="2">
                  <c:v>Fret</c:v>
                </c:pt>
                <c:pt idx="3">
                  <c:v>Restauration</c:v>
                </c:pt>
                <c:pt idx="4">
                  <c:v>Achats</c:v>
                </c:pt>
                <c:pt idx="5">
                  <c:v>Immobilisations (bâtiment + investissement)</c:v>
                </c:pt>
                <c:pt idx="6">
                  <c:v>Déchets</c:v>
                </c:pt>
              </c:strCache>
              <c:extLst/>
            </c:strRef>
          </c:cat>
          <c:val>
            <c:numRef>
              <c:f>Graphiques!$E$4:$E$11</c:f>
              <c:numCache>
                <c:formatCode>General</c:formatCode>
                <c:ptCount val="7"/>
                <c:pt idx="0">
                  <c:v>571.92927999999995</c:v>
                </c:pt>
                <c:pt idx="1">
                  <c:v>1344.7500294000001</c:v>
                </c:pt>
                <c:pt idx="2">
                  <c:v>0</c:v>
                </c:pt>
                <c:pt idx="3">
                  <c:v>1371.9269866666671</c:v>
                </c:pt>
                <c:pt idx="4">
                  <c:v>3680.6060799999996</c:v>
                </c:pt>
                <c:pt idx="5">
                  <c:v>0</c:v>
                </c:pt>
                <c:pt idx="6">
                  <c:v>1806.241073321537</c:v>
                </c:pt>
              </c:numCache>
              <c:extLst/>
            </c:numRef>
          </c:val>
          <c:extLst>
            <c:ext xmlns:c16="http://schemas.microsoft.com/office/drawing/2014/chart" uri="{C3380CC4-5D6E-409C-BE32-E72D297353CC}">
              <c16:uniqueId val="{00000002-D9D9-4949-8661-461F7D81FF15}"/>
            </c:ext>
          </c:extLst>
        </c:ser>
        <c:ser>
          <c:idx val="3"/>
          <c:order val="3"/>
          <c:tx>
            <c:strRef>
              <c:f>Graphiques!$F$3</c:f>
              <c:strCache>
                <c:ptCount val="1"/>
                <c:pt idx="0">
                  <c:v>Fonctions supports</c:v>
                </c:pt>
              </c:strCache>
            </c:strRef>
          </c:tx>
          <c:spPr>
            <a:solidFill>
              <a:schemeClr val="accent4">
                <a:lumMod val="40000"/>
                <a:lumOff val="60000"/>
              </a:schemeClr>
            </a:solidFill>
            <a:ln>
              <a:noFill/>
            </a:ln>
            <a:effectLst/>
          </c:spPr>
          <c:invertIfNegative val="0"/>
          <c:cat>
            <c:strRef>
              <c:f>Graphiques!$B$4:$B$11</c:f>
              <c:strCache>
                <c:ptCount val="7"/>
                <c:pt idx="0">
                  <c:v>Energie des bâtiments</c:v>
                </c:pt>
                <c:pt idx="1">
                  <c:v>Déplacements</c:v>
                </c:pt>
                <c:pt idx="2">
                  <c:v>Fret</c:v>
                </c:pt>
                <c:pt idx="3">
                  <c:v>Restauration</c:v>
                </c:pt>
                <c:pt idx="4">
                  <c:v>Achats</c:v>
                </c:pt>
                <c:pt idx="5">
                  <c:v>Immobilisations (bâtiment + investissement)</c:v>
                </c:pt>
                <c:pt idx="6">
                  <c:v>Déchets</c:v>
                </c:pt>
              </c:strCache>
              <c:extLst/>
            </c:strRef>
          </c:cat>
          <c:val>
            <c:numRef>
              <c:f>Graphiques!$F$4:$F$11</c:f>
              <c:numCache>
                <c:formatCode>General</c:formatCode>
                <c:ptCount val="7"/>
                <c:pt idx="0">
                  <c:v>204049.66271999999</c:v>
                </c:pt>
                <c:pt idx="1">
                  <c:v>3819.1940636999998</c:v>
                </c:pt>
                <c:pt idx="2">
                  <c:v>759.1819999999999</c:v>
                </c:pt>
                <c:pt idx="3">
                  <c:v>7978.5485600000002</c:v>
                </c:pt>
                <c:pt idx="4">
                  <c:v>21310.388962899997</c:v>
                </c:pt>
                <c:pt idx="5">
                  <c:v>2726.0159999999996</c:v>
                </c:pt>
                <c:pt idx="6">
                  <c:v>9031.2053666076845</c:v>
                </c:pt>
              </c:numCache>
              <c:extLst/>
            </c:numRef>
          </c:val>
          <c:extLst>
            <c:ext xmlns:c16="http://schemas.microsoft.com/office/drawing/2014/chart" uri="{C3380CC4-5D6E-409C-BE32-E72D297353CC}">
              <c16:uniqueId val="{00000003-D9D9-4949-8661-461F7D81FF15}"/>
            </c:ext>
          </c:extLst>
        </c:ser>
        <c:dLbls>
          <c:showLegendKey val="0"/>
          <c:showVal val="0"/>
          <c:showCatName val="0"/>
          <c:showSerName val="0"/>
          <c:showPercent val="0"/>
          <c:showBubbleSize val="0"/>
        </c:dLbls>
        <c:gapWidth val="150"/>
        <c:overlap val="100"/>
        <c:axId val="1120358927"/>
        <c:axId val="1120361327"/>
      </c:barChart>
      <c:catAx>
        <c:axId val="1120358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20361327"/>
        <c:crosses val="autoZero"/>
        <c:auto val="1"/>
        <c:lblAlgn val="ctr"/>
        <c:lblOffset val="100"/>
        <c:noMultiLvlLbl val="0"/>
      </c:catAx>
      <c:valAx>
        <c:axId val="1120361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20358927"/>
        <c:crosses val="autoZero"/>
        <c:crossBetween val="between"/>
        <c:majorUnit val="20000"/>
        <c:dispUnits>
          <c:builtInUnit val="thousands"/>
          <c:dispUnitsLbl>
            <c:layout>
              <c:manualLayout>
                <c:xMode val="edge"/>
                <c:yMode val="edge"/>
                <c:x val="2.1138491619579175E-2"/>
                <c:y val="0.35224862837968368"/>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sz="1000" b="0" i="0" u="none" strike="noStrike" kern="1200" baseline="0">
                      <a:solidFill>
                        <a:srgbClr val="0B0703">
                          <a:lumMod val="65000"/>
                          <a:lumOff val="35000"/>
                        </a:srgbClr>
                      </a:solidFill>
                    </a:rPr>
                    <a:t>t.CO</a:t>
                  </a:r>
                  <a:r>
                    <a:rPr lang="fr-FR" sz="800" b="0" i="0" u="none" strike="noStrike" kern="1200" baseline="-25000">
                      <a:solidFill>
                        <a:srgbClr val="0B0703">
                          <a:lumMod val="65000"/>
                          <a:lumOff val="35000"/>
                        </a:srgbClr>
                      </a:solidFill>
                    </a:rPr>
                    <a:t>2</a:t>
                  </a:r>
                  <a:r>
                    <a:rPr lang="fr-FR" sz="1000" b="0" i="0" u="none" strike="noStrike" kern="1200" baseline="0">
                      <a:solidFill>
                        <a:srgbClr val="0B0703">
                          <a:lumMod val="65000"/>
                          <a:lumOff val="35000"/>
                        </a:srgbClr>
                      </a:solidFill>
                    </a:rPr>
                    <a:t>e</a:t>
                  </a:r>
                  <a:endParaRPr lang="fr-FR" sz="1000" b="0" i="0" u="none" strike="noStrike" kern="1200" baseline="-25000">
                    <a:solidFill>
                      <a:srgbClr val="0B0703">
                        <a:lumMod val="65000"/>
                        <a:lumOff val="35000"/>
                      </a:srgbClr>
                    </a:solidFill>
                  </a:endParaRP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a:solidFill>
                  <a:schemeClr val="tx1">
                    <a:lumMod val="50000"/>
                    <a:lumOff val="50000"/>
                  </a:schemeClr>
                </a:solidFill>
              </a:rPr>
              <a:t>Bilan Carbone global 2023</a:t>
            </a:r>
          </a:p>
          <a:p>
            <a:pPr>
              <a:defRPr/>
            </a:pPr>
            <a:r>
              <a:rPr lang="fr-FR" sz="1400" b="0" i="0" u="none" strike="noStrike" kern="1200" spc="0" baseline="0">
                <a:solidFill>
                  <a:schemeClr val="tx1">
                    <a:lumMod val="50000"/>
                    <a:lumOff val="50000"/>
                  </a:schemeClr>
                </a:solidFill>
              </a:rPr>
              <a:t>ENSA Paris Cergy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'Synthèse globale'!$C$4</c:f>
              <c:strCache>
                <c:ptCount val="1"/>
                <c:pt idx="0">
                  <c:v>Recherche</c:v>
                </c:pt>
              </c:strCache>
            </c:strRef>
          </c:tx>
          <c:spPr>
            <a:solidFill>
              <a:schemeClr val="accent1"/>
            </a:solidFill>
            <a:ln>
              <a:noFill/>
            </a:ln>
            <a:effectLst/>
          </c:spPr>
          <c:invertIfNegative val="0"/>
          <c:cat>
            <c:strRef>
              <c:f>'Synthèse globale'!$B$5:$B$12</c:f>
              <c:strCache>
                <c:ptCount val="8"/>
                <c:pt idx="0">
                  <c:v>Energie des bâtiments</c:v>
                </c:pt>
                <c:pt idx="1">
                  <c:v>Climatisation</c:v>
                </c:pt>
                <c:pt idx="2">
                  <c:v>Déplacements</c:v>
                </c:pt>
                <c:pt idx="3">
                  <c:v>Fret</c:v>
                </c:pt>
                <c:pt idx="4">
                  <c:v>Restauration</c:v>
                </c:pt>
                <c:pt idx="5">
                  <c:v>Achats</c:v>
                </c:pt>
                <c:pt idx="6">
                  <c:v>Déchets</c:v>
                </c:pt>
                <c:pt idx="7">
                  <c:v>Immobilisations (bâtiment et investissements)</c:v>
                </c:pt>
              </c:strCache>
            </c:strRef>
          </c:cat>
          <c:val>
            <c:numRef>
              <c:f>'Synthèse globale'!$C$5:$C$12</c:f>
              <c:numCache>
                <c:formatCode>General</c:formatCode>
                <c:ptCount val="8"/>
                <c:pt idx="0">
                  <c:v>0</c:v>
                </c:pt>
                <c:pt idx="1">
                  <c:v>0</c:v>
                </c:pt>
                <c:pt idx="2">
                  <c:v>95.182399997905989</c:v>
                </c:pt>
                <c:pt idx="3">
                  <c:v>0</c:v>
                </c:pt>
                <c:pt idx="4">
                  <c:v>3884.6481919163166</c:v>
                </c:pt>
                <c:pt idx="5">
                  <c:v>1458.9240500000001</c:v>
                </c:pt>
                <c:pt idx="6">
                  <c:v>0</c:v>
                </c:pt>
                <c:pt idx="7">
                  <c:v>0</c:v>
                </c:pt>
              </c:numCache>
            </c:numRef>
          </c:val>
          <c:extLst>
            <c:ext xmlns:c16="http://schemas.microsoft.com/office/drawing/2014/chart" uri="{C3380CC4-5D6E-409C-BE32-E72D297353CC}">
              <c16:uniqueId val="{00000000-57DE-4337-9BDE-BDD24CCA0270}"/>
            </c:ext>
          </c:extLst>
        </c:ser>
        <c:ser>
          <c:idx val="1"/>
          <c:order val="1"/>
          <c:tx>
            <c:strRef>
              <c:f>'Synthèse globale'!$D$4</c:f>
              <c:strCache>
                <c:ptCount val="1"/>
                <c:pt idx="0">
                  <c:v>Enseignement</c:v>
                </c:pt>
              </c:strCache>
            </c:strRef>
          </c:tx>
          <c:spPr>
            <a:solidFill>
              <a:schemeClr val="accent2"/>
            </a:solidFill>
            <a:ln>
              <a:noFill/>
            </a:ln>
            <a:effectLst/>
          </c:spPr>
          <c:invertIfNegative val="0"/>
          <c:cat>
            <c:strRef>
              <c:f>'Synthèse globale'!$B$5:$B$12</c:f>
              <c:strCache>
                <c:ptCount val="8"/>
                <c:pt idx="0">
                  <c:v>Energie des bâtiments</c:v>
                </c:pt>
                <c:pt idx="1">
                  <c:v>Climatisation</c:v>
                </c:pt>
                <c:pt idx="2">
                  <c:v>Déplacements</c:v>
                </c:pt>
                <c:pt idx="3">
                  <c:v>Fret</c:v>
                </c:pt>
                <c:pt idx="4">
                  <c:v>Restauration</c:v>
                </c:pt>
                <c:pt idx="5">
                  <c:v>Achats</c:v>
                </c:pt>
                <c:pt idx="6">
                  <c:v>Déchets</c:v>
                </c:pt>
                <c:pt idx="7">
                  <c:v>Immobilisations (bâtiment et investissements)</c:v>
                </c:pt>
              </c:strCache>
            </c:strRef>
          </c:cat>
          <c:val>
            <c:numRef>
              <c:f>'Synthèse globale'!$D$5:$D$12</c:f>
              <c:numCache>
                <c:formatCode>General</c:formatCode>
                <c:ptCount val="8"/>
                <c:pt idx="0">
                  <c:v>0</c:v>
                </c:pt>
                <c:pt idx="1">
                  <c:v>0</c:v>
                </c:pt>
                <c:pt idx="2">
                  <c:v>154952.16390497051</c:v>
                </c:pt>
                <c:pt idx="3">
                  <c:v>283.43617418351482</c:v>
                </c:pt>
                <c:pt idx="4">
                  <c:v>78650.416613122405</c:v>
                </c:pt>
                <c:pt idx="5">
                  <c:v>10675.516344</c:v>
                </c:pt>
                <c:pt idx="6">
                  <c:v>0</c:v>
                </c:pt>
                <c:pt idx="7">
                  <c:v>0</c:v>
                </c:pt>
              </c:numCache>
            </c:numRef>
          </c:val>
          <c:extLst>
            <c:ext xmlns:c16="http://schemas.microsoft.com/office/drawing/2014/chart" uri="{C3380CC4-5D6E-409C-BE32-E72D297353CC}">
              <c16:uniqueId val="{00000001-57DE-4337-9BDE-BDD24CCA0270}"/>
            </c:ext>
          </c:extLst>
        </c:ser>
        <c:ser>
          <c:idx val="2"/>
          <c:order val="2"/>
          <c:tx>
            <c:strRef>
              <c:f>'Synthèse globale'!$E$4</c:f>
              <c:strCache>
                <c:ptCount val="1"/>
                <c:pt idx="0">
                  <c:v>Valorisation et diffusion culturelle</c:v>
                </c:pt>
              </c:strCache>
            </c:strRef>
          </c:tx>
          <c:spPr>
            <a:solidFill>
              <a:schemeClr val="accent3"/>
            </a:solidFill>
            <a:ln>
              <a:noFill/>
            </a:ln>
            <a:effectLst/>
          </c:spPr>
          <c:invertIfNegative val="0"/>
          <c:cat>
            <c:strRef>
              <c:f>'Synthèse globale'!$B$5:$B$12</c:f>
              <c:strCache>
                <c:ptCount val="8"/>
                <c:pt idx="0">
                  <c:v>Energie des bâtiments</c:v>
                </c:pt>
                <c:pt idx="1">
                  <c:v>Climatisation</c:v>
                </c:pt>
                <c:pt idx="2">
                  <c:v>Déplacements</c:v>
                </c:pt>
                <c:pt idx="3">
                  <c:v>Fret</c:v>
                </c:pt>
                <c:pt idx="4">
                  <c:v>Restauration</c:v>
                </c:pt>
                <c:pt idx="5">
                  <c:v>Achats</c:v>
                </c:pt>
                <c:pt idx="6">
                  <c:v>Déchets</c:v>
                </c:pt>
                <c:pt idx="7">
                  <c:v>Immobilisations (bâtiment et investissements)</c:v>
                </c:pt>
              </c:strCache>
            </c:strRef>
          </c:cat>
          <c:val>
            <c:numRef>
              <c:f>'Synthèse globale'!$E$5:$E$12</c:f>
              <c:numCache>
                <c:formatCode>General</c:formatCode>
                <c:ptCount val="8"/>
                <c:pt idx="0">
                  <c:v>230.1052</c:v>
                </c:pt>
                <c:pt idx="1">
                  <c:v>0</c:v>
                </c:pt>
                <c:pt idx="2">
                  <c:v>4992.3439032015067</c:v>
                </c:pt>
                <c:pt idx="3">
                  <c:v>0</c:v>
                </c:pt>
                <c:pt idx="4">
                  <c:v>2006.6313789619976</c:v>
                </c:pt>
                <c:pt idx="5">
                  <c:v>5698.5924995613004</c:v>
                </c:pt>
                <c:pt idx="6">
                  <c:v>0</c:v>
                </c:pt>
                <c:pt idx="7">
                  <c:v>1947.7333333333333</c:v>
                </c:pt>
              </c:numCache>
            </c:numRef>
          </c:val>
          <c:extLst>
            <c:ext xmlns:c16="http://schemas.microsoft.com/office/drawing/2014/chart" uri="{C3380CC4-5D6E-409C-BE32-E72D297353CC}">
              <c16:uniqueId val="{00000002-57DE-4337-9BDE-BDD24CCA0270}"/>
            </c:ext>
          </c:extLst>
        </c:ser>
        <c:ser>
          <c:idx val="3"/>
          <c:order val="3"/>
          <c:tx>
            <c:strRef>
              <c:f>'Synthèse globale'!$F$4</c:f>
              <c:strCache>
                <c:ptCount val="1"/>
                <c:pt idx="0">
                  <c:v>Fonctions supports</c:v>
                </c:pt>
              </c:strCache>
            </c:strRef>
          </c:tx>
          <c:spPr>
            <a:solidFill>
              <a:schemeClr val="accent4">
                <a:lumMod val="60000"/>
                <a:lumOff val="40000"/>
              </a:schemeClr>
            </a:solidFill>
            <a:ln>
              <a:noFill/>
            </a:ln>
            <a:effectLst/>
          </c:spPr>
          <c:invertIfNegative val="0"/>
          <c:cat>
            <c:strRef>
              <c:f>'Synthèse globale'!$B$5:$B$12</c:f>
              <c:strCache>
                <c:ptCount val="8"/>
                <c:pt idx="0">
                  <c:v>Energie des bâtiments</c:v>
                </c:pt>
                <c:pt idx="1">
                  <c:v>Climatisation</c:v>
                </c:pt>
                <c:pt idx="2">
                  <c:v>Déplacements</c:v>
                </c:pt>
                <c:pt idx="3">
                  <c:v>Fret</c:v>
                </c:pt>
                <c:pt idx="4">
                  <c:v>Restauration</c:v>
                </c:pt>
                <c:pt idx="5">
                  <c:v>Achats</c:v>
                </c:pt>
                <c:pt idx="6">
                  <c:v>Déchets</c:v>
                </c:pt>
                <c:pt idx="7">
                  <c:v>Immobilisations (bâtiment et investissements)</c:v>
                </c:pt>
              </c:strCache>
            </c:strRef>
          </c:cat>
          <c:val>
            <c:numRef>
              <c:f>'Synthèse globale'!$F$5:$F$12</c:f>
              <c:numCache>
                <c:formatCode>General</c:formatCode>
                <c:ptCount val="8"/>
                <c:pt idx="0">
                  <c:v>32795.0268</c:v>
                </c:pt>
                <c:pt idx="1">
                  <c:v>14400</c:v>
                </c:pt>
                <c:pt idx="2">
                  <c:v>18593.823224403321</c:v>
                </c:pt>
                <c:pt idx="3">
                  <c:v>0</c:v>
                </c:pt>
                <c:pt idx="4">
                  <c:v>9740.082200231438</c:v>
                </c:pt>
                <c:pt idx="5">
                  <c:v>36744.914727328709</c:v>
                </c:pt>
                <c:pt idx="6">
                  <c:v>4207.4000000000005</c:v>
                </c:pt>
                <c:pt idx="7">
                  <c:v>76443.114666666661</c:v>
                </c:pt>
              </c:numCache>
            </c:numRef>
          </c:val>
          <c:extLst>
            <c:ext xmlns:c16="http://schemas.microsoft.com/office/drawing/2014/chart" uri="{C3380CC4-5D6E-409C-BE32-E72D297353CC}">
              <c16:uniqueId val="{00000003-57DE-4337-9BDE-BDD24CCA0270}"/>
            </c:ext>
          </c:extLst>
        </c:ser>
        <c:dLbls>
          <c:showLegendKey val="0"/>
          <c:showVal val="0"/>
          <c:showCatName val="0"/>
          <c:showSerName val="0"/>
          <c:showPercent val="0"/>
          <c:showBubbleSize val="0"/>
        </c:dLbls>
        <c:gapWidth val="150"/>
        <c:overlap val="100"/>
        <c:axId val="217838288"/>
        <c:axId val="217848368"/>
      </c:barChart>
      <c:catAx>
        <c:axId val="21783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848368"/>
        <c:crosses val="autoZero"/>
        <c:auto val="1"/>
        <c:lblAlgn val="ctr"/>
        <c:lblOffset val="100"/>
        <c:noMultiLvlLbl val="0"/>
      </c:catAx>
      <c:valAx>
        <c:axId val="217848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838288"/>
        <c:crosses val="autoZero"/>
        <c:crossBetween val="between"/>
        <c:dispUnits>
          <c:builtInUnit val="thousands"/>
          <c:dispUnitsLbl>
            <c:layout>
              <c:manualLayout>
                <c:xMode val="edge"/>
                <c:yMode val="edge"/>
                <c:x val="1.7792799072084513E-2"/>
                <c:y val="0.25359700705730986"/>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sz="1000" b="0" i="0" u="none" strike="noStrike" kern="1200" baseline="0">
                      <a:solidFill>
                        <a:srgbClr val="0B0703">
                          <a:lumMod val="65000"/>
                          <a:lumOff val="35000"/>
                        </a:srgbClr>
                      </a:solidFill>
                    </a:rPr>
                    <a:t>t.CO</a:t>
                  </a:r>
                  <a:r>
                    <a:rPr lang="fr-FR" sz="800" b="0" i="0" u="none" strike="noStrike" kern="1200" baseline="-25000">
                      <a:solidFill>
                        <a:srgbClr val="0B0703">
                          <a:lumMod val="65000"/>
                          <a:lumOff val="35000"/>
                        </a:srgbClr>
                      </a:solidFill>
                    </a:rPr>
                    <a:t>2</a:t>
                  </a:r>
                  <a:r>
                    <a:rPr lang="fr-FR" sz="1000" b="0" i="0" u="none" strike="noStrike" kern="1200" baseline="0">
                      <a:solidFill>
                        <a:srgbClr val="0B0703">
                          <a:lumMod val="65000"/>
                          <a:lumOff val="35000"/>
                        </a:srgbClr>
                      </a:solidFill>
                    </a:rPr>
                    <a:t>e</a:t>
                  </a:r>
                  <a:endParaRPr lang="fr-FR" sz="1000" b="0" i="0" u="none" strike="noStrike" kern="1200" baseline="-25000">
                    <a:solidFill>
                      <a:srgbClr val="0B0703">
                        <a:lumMod val="65000"/>
                        <a:lumOff val="35000"/>
                      </a:srgbClr>
                    </a:solidFill>
                  </a:endParaRP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935E28"/>
                </a:solidFill>
                <a:latin typeface="+mn-lt"/>
                <a:ea typeface="+mn-ea"/>
                <a:cs typeface="+mn-cs"/>
              </a:defRPr>
            </a:pPr>
            <a:r>
              <a:rPr lang="fr-FR" sz="1400" b="0" i="0" u="none" strike="noStrike" kern="1200" spc="0" baseline="0">
                <a:solidFill>
                  <a:srgbClr val="935E28"/>
                </a:solidFill>
              </a:rPr>
              <a:t>Bilan Carbone global ENCI Les Ateliers (t.CO</a:t>
            </a:r>
            <a:r>
              <a:rPr lang="fr-FR" sz="1100" b="0" i="0" u="none" strike="noStrike" kern="1200" spc="0" baseline="-25000">
                <a:solidFill>
                  <a:srgbClr val="935E28"/>
                </a:solidFill>
              </a:rPr>
              <a:t>2</a:t>
            </a:r>
            <a:r>
              <a:rPr lang="fr-FR" sz="1400" b="0" i="0" u="none" strike="noStrike" kern="1200" spc="0" baseline="0">
                <a:solidFill>
                  <a:srgbClr val="935E28"/>
                </a:solidFill>
              </a:rPr>
              <a:t>e)</a:t>
            </a:r>
          </a:p>
        </c:rich>
      </c:tx>
      <c:layout>
        <c:manualLayout>
          <c:xMode val="edge"/>
          <c:yMode val="edge"/>
          <c:x val="0.29056221967664575"/>
          <c:y val="2.080853688365827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935E28"/>
              </a:solidFill>
              <a:latin typeface="+mn-lt"/>
              <a:ea typeface="+mn-ea"/>
              <a:cs typeface="+mn-cs"/>
            </a:defRPr>
          </a:pPr>
          <a:endParaRPr lang="fr-FR"/>
        </a:p>
      </c:txPr>
    </c:title>
    <c:autoTitleDeleted val="0"/>
    <c:plotArea>
      <c:layout>
        <c:manualLayout>
          <c:layoutTarget val="inner"/>
          <c:xMode val="edge"/>
          <c:yMode val="edge"/>
          <c:x val="0.10474634573117385"/>
          <c:y val="0.1055826429522355"/>
          <c:w val="0.87140541578644137"/>
          <c:h val="0.70840599700574047"/>
        </c:manualLayout>
      </c:layout>
      <c:barChart>
        <c:barDir val="col"/>
        <c:grouping val="stacked"/>
        <c:varyColors val="0"/>
        <c:ser>
          <c:idx val="0"/>
          <c:order val="0"/>
          <c:tx>
            <c:strRef>
              <c:f>Graphiques!$C$3</c:f>
              <c:strCache>
                <c:ptCount val="1"/>
                <c:pt idx="0">
                  <c:v>Recherche</c:v>
                </c:pt>
              </c:strCache>
            </c:strRef>
          </c:tx>
          <c:spPr>
            <a:solidFill>
              <a:srgbClr val="EC6348">
                <a:lumMod val="75000"/>
              </a:srgbClr>
            </a:solidFill>
            <a:ln>
              <a:noFill/>
            </a:ln>
            <a:effectLst/>
          </c:spPr>
          <c:invertIfNegative val="0"/>
          <c:cat>
            <c:strRef>
              <c:f>Graphiques!$B$4:$B$10</c:f>
              <c:strCache>
                <c:ptCount val="7"/>
                <c:pt idx="0">
                  <c:v>Energie des bâtiments</c:v>
                </c:pt>
                <c:pt idx="1">
                  <c:v>Climatisation</c:v>
                </c:pt>
                <c:pt idx="2">
                  <c:v>Déplacements</c:v>
                </c:pt>
                <c:pt idx="3">
                  <c:v>Restauration</c:v>
                </c:pt>
                <c:pt idx="4">
                  <c:v>Achats</c:v>
                </c:pt>
                <c:pt idx="5">
                  <c:v>Investissements</c:v>
                </c:pt>
                <c:pt idx="6">
                  <c:v>Déchets</c:v>
                </c:pt>
              </c:strCache>
            </c:strRef>
          </c:cat>
          <c:val>
            <c:numRef>
              <c:f>Graphiques!$C$4:$C$10</c:f>
              <c:numCache>
                <c:formatCode>_-* #\ ##0_-;\-* #\ ##0_-;_-* "-"??_-;_-@_-</c:formatCode>
                <c:ptCount val="7"/>
                <c:pt idx="0">
                  <c:v>10868.071680000001</c:v>
                </c:pt>
                <c:pt idx="1">
                  <c:v>2995.65</c:v>
                </c:pt>
                <c:pt idx="2">
                  <c:v>18358.037688800003</c:v>
                </c:pt>
                <c:pt idx="3">
                  <c:v>0</c:v>
                </c:pt>
                <c:pt idx="4">
                  <c:v>2560.7282869999999</c:v>
                </c:pt>
                <c:pt idx="5">
                  <c:v>2636.1600000000003</c:v>
                </c:pt>
                <c:pt idx="6">
                  <c:v>2040.8959818465862</c:v>
                </c:pt>
              </c:numCache>
            </c:numRef>
          </c:val>
          <c:extLst>
            <c:ext xmlns:c16="http://schemas.microsoft.com/office/drawing/2014/chart" uri="{C3380CC4-5D6E-409C-BE32-E72D297353CC}">
              <c16:uniqueId val="{00000000-DB99-47A8-8197-426E18F966B7}"/>
            </c:ext>
          </c:extLst>
        </c:ser>
        <c:ser>
          <c:idx val="1"/>
          <c:order val="1"/>
          <c:tx>
            <c:strRef>
              <c:f>Graphiques!$D$3</c:f>
              <c:strCache>
                <c:ptCount val="1"/>
                <c:pt idx="0">
                  <c:v>Enseignement</c:v>
                </c:pt>
              </c:strCache>
            </c:strRef>
          </c:tx>
          <c:spPr>
            <a:solidFill>
              <a:schemeClr val="accent2"/>
            </a:solidFill>
            <a:ln>
              <a:noFill/>
            </a:ln>
            <a:effectLst/>
          </c:spPr>
          <c:invertIfNegative val="0"/>
          <c:cat>
            <c:strRef>
              <c:f>Graphiques!$B$4:$B$10</c:f>
              <c:strCache>
                <c:ptCount val="7"/>
                <c:pt idx="0">
                  <c:v>Energie des bâtiments</c:v>
                </c:pt>
                <c:pt idx="1">
                  <c:v>Climatisation</c:v>
                </c:pt>
                <c:pt idx="2">
                  <c:v>Déplacements</c:v>
                </c:pt>
                <c:pt idx="3">
                  <c:v>Restauration</c:v>
                </c:pt>
                <c:pt idx="4">
                  <c:v>Achats</c:v>
                </c:pt>
                <c:pt idx="5">
                  <c:v>Investissements</c:v>
                </c:pt>
                <c:pt idx="6">
                  <c:v>Déchets</c:v>
                </c:pt>
              </c:strCache>
            </c:strRef>
          </c:cat>
          <c:val>
            <c:numRef>
              <c:f>Graphiques!$D$4:$D$10</c:f>
              <c:numCache>
                <c:formatCode>_-* #\ ##0_-;\-* #\ ##0_-;_-* "-"??_-;_-@_-</c:formatCode>
                <c:ptCount val="7"/>
                <c:pt idx="0">
                  <c:v>83132.096639999989</c:v>
                </c:pt>
                <c:pt idx="1">
                  <c:v>21397.5</c:v>
                </c:pt>
                <c:pt idx="2">
                  <c:v>162512.67146378121</c:v>
                </c:pt>
                <c:pt idx="3">
                  <c:v>108704.94868997668</c:v>
                </c:pt>
                <c:pt idx="4">
                  <c:v>53245.000265999995</c:v>
                </c:pt>
                <c:pt idx="5">
                  <c:v>47450.880000000005</c:v>
                </c:pt>
                <c:pt idx="6">
                  <c:v>36736.12767323856</c:v>
                </c:pt>
              </c:numCache>
            </c:numRef>
          </c:val>
          <c:extLst>
            <c:ext xmlns:c16="http://schemas.microsoft.com/office/drawing/2014/chart" uri="{C3380CC4-5D6E-409C-BE32-E72D297353CC}">
              <c16:uniqueId val="{00000001-DB99-47A8-8197-426E18F966B7}"/>
            </c:ext>
          </c:extLst>
        </c:ser>
        <c:ser>
          <c:idx val="2"/>
          <c:order val="2"/>
          <c:tx>
            <c:strRef>
              <c:f>Graphiques!$E$3</c:f>
              <c:strCache>
                <c:ptCount val="1"/>
                <c:pt idx="0">
                  <c:v>Valorisation et diffusion culturelle</c:v>
                </c:pt>
              </c:strCache>
            </c:strRef>
          </c:tx>
          <c:spPr>
            <a:solidFill>
              <a:schemeClr val="accent3"/>
            </a:solidFill>
            <a:ln>
              <a:noFill/>
            </a:ln>
            <a:effectLst/>
          </c:spPr>
          <c:invertIfNegative val="0"/>
          <c:cat>
            <c:strRef>
              <c:f>Graphiques!$B$4:$B$10</c:f>
              <c:strCache>
                <c:ptCount val="7"/>
                <c:pt idx="0">
                  <c:v>Energie des bâtiments</c:v>
                </c:pt>
                <c:pt idx="1">
                  <c:v>Climatisation</c:v>
                </c:pt>
                <c:pt idx="2">
                  <c:v>Déplacements</c:v>
                </c:pt>
                <c:pt idx="3">
                  <c:v>Restauration</c:v>
                </c:pt>
                <c:pt idx="4">
                  <c:v>Achats</c:v>
                </c:pt>
                <c:pt idx="5">
                  <c:v>Investissements</c:v>
                </c:pt>
                <c:pt idx="6">
                  <c:v>Déchets</c:v>
                </c:pt>
              </c:strCache>
            </c:strRef>
          </c:cat>
          <c:val>
            <c:numRef>
              <c:f>Graphiques!$E$4:$E$10</c:f>
              <c:numCache>
                <c:formatCode>_-* #\ ##0_-;\-* #\ ##0_-;_-* "-"??_-;_-@_-</c:formatCode>
                <c:ptCount val="7"/>
                <c:pt idx="0">
                  <c:v>4947.3772799999997</c:v>
                </c:pt>
                <c:pt idx="1">
                  <c:v>1283.8499999999999</c:v>
                </c:pt>
                <c:pt idx="2">
                  <c:v>221.48660423384615</c:v>
                </c:pt>
                <c:pt idx="3">
                  <c:v>1189.0905435897437</c:v>
                </c:pt>
                <c:pt idx="4">
                  <c:v>2560.7282869999999</c:v>
                </c:pt>
                <c:pt idx="5">
                  <c:v>2636.1600000000003</c:v>
                </c:pt>
                <c:pt idx="6">
                  <c:v>2040.8959818465862</c:v>
                </c:pt>
              </c:numCache>
            </c:numRef>
          </c:val>
          <c:extLst>
            <c:ext xmlns:c16="http://schemas.microsoft.com/office/drawing/2014/chart" uri="{C3380CC4-5D6E-409C-BE32-E72D297353CC}">
              <c16:uniqueId val="{00000002-DB99-47A8-8197-426E18F966B7}"/>
            </c:ext>
          </c:extLst>
        </c:ser>
        <c:ser>
          <c:idx val="3"/>
          <c:order val="3"/>
          <c:tx>
            <c:strRef>
              <c:f>Graphiques!$F$3</c:f>
              <c:strCache>
                <c:ptCount val="1"/>
                <c:pt idx="0">
                  <c:v>Fonctions supports</c:v>
                </c:pt>
              </c:strCache>
            </c:strRef>
          </c:tx>
          <c:spPr>
            <a:solidFill>
              <a:srgbClr val="EC6348">
                <a:lumMod val="40000"/>
                <a:lumOff val="60000"/>
              </a:srgbClr>
            </a:solidFill>
            <a:ln>
              <a:noFill/>
            </a:ln>
            <a:effectLst/>
          </c:spPr>
          <c:invertIfNegative val="0"/>
          <c:cat>
            <c:strRef>
              <c:f>Graphiques!$B$4:$B$10</c:f>
              <c:strCache>
                <c:ptCount val="7"/>
                <c:pt idx="0">
                  <c:v>Energie des bâtiments</c:v>
                </c:pt>
                <c:pt idx="1">
                  <c:v>Climatisation</c:v>
                </c:pt>
                <c:pt idx="2">
                  <c:v>Déplacements</c:v>
                </c:pt>
                <c:pt idx="3">
                  <c:v>Restauration</c:v>
                </c:pt>
                <c:pt idx="4">
                  <c:v>Achats</c:v>
                </c:pt>
                <c:pt idx="5">
                  <c:v>Investissements</c:v>
                </c:pt>
                <c:pt idx="6">
                  <c:v>Déchets</c:v>
                </c:pt>
              </c:strCache>
            </c:strRef>
          </c:cat>
          <c:val>
            <c:numRef>
              <c:f>Graphiques!$F$4:$F$10</c:f>
              <c:numCache>
                <c:formatCode>_-* #\ ##0_-;\-* #\ ##0_-;_-* "-"??_-;_-@_-</c:formatCode>
                <c:ptCount val="7"/>
                <c:pt idx="0">
                  <c:v>61741.2264</c:v>
                </c:pt>
                <c:pt idx="1">
                  <c:v>17118</c:v>
                </c:pt>
                <c:pt idx="2">
                  <c:v>6108.3976714993014</c:v>
                </c:pt>
                <c:pt idx="3">
                  <c:v>9568.5310769230764</c:v>
                </c:pt>
                <c:pt idx="4">
                  <c:v>12803.641435</c:v>
                </c:pt>
                <c:pt idx="5">
                  <c:v>13180.8</c:v>
                </c:pt>
                <c:pt idx="6">
                  <c:v>10204.479909232932</c:v>
                </c:pt>
              </c:numCache>
            </c:numRef>
          </c:val>
          <c:extLst>
            <c:ext xmlns:c16="http://schemas.microsoft.com/office/drawing/2014/chart" uri="{C3380CC4-5D6E-409C-BE32-E72D297353CC}">
              <c16:uniqueId val="{00000003-DB99-47A8-8197-426E18F966B7}"/>
            </c:ext>
          </c:extLst>
        </c:ser>
        <c:dLbls>
          <c:showLegendKey val="0"/>
          <c:showVal val="0"/>
          <c:showCatName val="0"/>
          <c:showSerName val="0"/>
          <c:showPercent val="0"/>
          <c:showBubbleSize val="0"/>
        </c:dLbls>
        <c:gapWidth val="150"/>
        <c:overlap val="100"/>
        <c:axId val="1462314159"/>
        <c:axId val="1462314639"/>
      </c:barChart>
      <c:catAx>
        <c:axId val="1462314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62314639"/>
        <c:crosses val="autoZero"/>
        <c:auto val="1"/>
        <c:lblAlgn val="ctr"/>
        <c:lblOffset val="100"/>
        <c:noMultiLvlLbl val="0"/>
      </c:catAx>
      <c:valAx>
        <c:axId val="1462314639"/>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62314159"/>
        <c:crosses val="autoZero"/>
        <c:crossBetween val="between"/>
        <c:dispUnits>
          <c:builtInUnit val="thousands"/>
          <c:dispUnitsLbl>
            <c:layout>
              <c:manualLayout>
                <c:xMode val="edge"/>
                <c:yMode val="edge"/>
                <c:x val="2.1178923198294279E-2"/>
                <c:y val="0.31961327486345126"/>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Tonnes de CO</a:t>
                  </a:r>
                  <a:r>
                    <a:rPr lang="fr-FR" baseline="-25000"/>
                    <a:t>2</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err="1">
                <a:solidFill>
                  <a:srgbClr val="0B0703">
                    <a:lumMod val="65000"/>
                    <a:lumOff val="35000"/>
                  </a:srgbClr>
                </a:solidFill>
              </a:rPr>
              <a:t>Bilan</a:t>
            </a:r>
            <a:r>
              <a:rPr lang="en-US" sz="1400" b="0" i="0" u="none" strike="noStrike" kern="1200" spc="0" baseline="0">
                <a:solidFill>
                  <a:srgbClr val="0B0703">
                    <a:lumMod val="65000"/>
                    <a:lumOff val="35000"/>
                  </a:srgbClr>
                </a:solidFill>
              </a:rPr>
              <a:t> global 2023</a:t>
            </a:r>
            <a:br>
              <a:rPr lang="en-US" sz="1400" b="0" i="0" u="none" strike="noStrike" kern="1200" spc="0" baseline="0">
                <a:solidFill>
                  <a:srgbClr val="0B0703">
                    <a:lumMod val="65000"/>
                    <a:lumOff val="35000"/>
                  </a:srgbClr>
                </a:solidFill>
              </a:rPr>
            </a:br>
            <a:r>
              <a:rPr lang="en-US" sz="1400" b="0" i="0" u="none" strike="noStrike" kern="1200" spc="0" baseline="0">
                <a:solidFill>
                  <a:srgbClr val="0B0703">
                    <a:lumMod val="65000"/>
                    <a:lumOff val="35000"/>
                  </a:srgbClr>
                </a:solidFill>
              </a:rPr>
              <a:t>ENSAD Limoges </a:t>
            </a:r>
            <a:endParaRPr lang="en-US" sz="1400" b="0" i="0" u="none" strike="noStrike" kern="1200" spc="0" baseline="0">
              <a:solidFill>
                <a:srgbClr val="0B0703">
                  <a:lumMod val="65000"/>
                  <a:lumOff val="35000"/>
                </a:srgbClr>
              </a:solidFill>
              <a:latin typeface="+mn-lt"/>
              <a:ea typeface="+mn-ea"/>
              <a:cs typeface="+mn-cs"/>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'Tableaux graphiques'!$B$3</c:f>
              <c:strCache>
                <c:ptCount val="1"/>
                <c:pt idx="0">
                  <c:v>Recherche</c:v>
                </c:pt>
              </c:strCache>
            </c:strRef>
          </c:tx>
          <c:spPr>
            <a:solidFill>
              <a:schemeClr val="accent1"/>
            </a:solidFill>
            <a:ln>
              <a:noFill/>
            </a:ln>
            <a:effectLst/>
          </c:spPr>
          <c:invertIfNegative val="0"/>
          <c:cat>
            <c:strRef>
              <c:f>('Tableaux graphiques'!$A$5:$A$8,'Tableaux graphiques'!$A$10:$A$11)</c:f>
              <c:strCache>
                <c:ptCount val="6"/>
                <c:pt idx="0">
                  <c:v>Energie des bâtiments</c:v>
                </c:pt>
                <c:pt idx="1">
                  <c:v>Déplacements</c:v>
                </c:pt>
                <c:pt idx="2">
                  <c:v>Restauration</c:v>
                </c:pt>
                <c:pt idx="3">
                  <c:v>Achats</c:v>
                </c:pt>
                <c:pt idx="4">
                  <c:v>Immobilisations</c:v>
                </c:pt>
                <c:pt idx="5">
                  <c:v>Déchets</c:v>
                </c:pt>
              </c:strCache>
            </c:strRef>
          </c:cat>
          <c:val>
            <c:numRef>
              <c:f>('Tableaux graphiques'!$B$5:$B$8,'Tableaux graphiques'!$B$10:$B$11)</c:f>
              <c:numCache>
                <c:formatCode>General</c:formatCode>
                <c:ptCount val="6"/>
                <c:pt idx="0">
                  <c:v>2232.3757020000003</c:v>
                </c:pt>
                <c:pt idx="1">
                  <c:v>2897.5727065592728</c:v>
                </c:pt>
                <c:pt idx="2">
                  <c:v>964.05163999999991</c:v>
                </c:pt>
                <c:pt idx="3">
                  <c:v>1130.2549999999999</c:v>
                </c:pt>
                <c:pt idx="4">
                  <c:v>3012.4486066666668</c:v>
                </c:pt>
                <c:pt idx="5">
                  <c:v>275.10312959999993</c:v>
                </c:pt>
              </c:numCache>
            </c:numRef>
          </c:val>
          <c:extLst>
            <c:ext xmlns:c16="http://schemas.microsoft.com/office/drawing/2014/chart" uri="{C3380CC4-5D6E-409C-BE32-E72D297353CC}">
              <c16:uniqueId val="{00000000-DD69-4F43-95F8-1E7A1EB56F49}"/>
            </c:ext>
          </c:extLst>
        </c:ser>
        <c:ser>
          <c:idx val="1"/>
          <c:order val="1"/>
          <c:tx>
            <c:strRef>
              <c:f>'Tableaux graphiques'!$C$3</c:f>
              <c:strCache>
                <c:ptCount val="1"/>
                <c:pt idx="0">
                  <c:v>Enseignement</c:v>
                </c:pt>
              </c:strCache>
            </c:strRef>
          </c:tx>
          <c:spPr>
            <a:solidFill>
              <a:schemeClr val="accent2"/>
            </a:solidFill>
            <a:ln>
              <a:noFill/>
            </a:ln>
            <a:effectLst/>
          </c:spPr>
          <c:invertIfNegative val="0"/>
          <c:cat>
            <c:strRef>
              <c:f>('Tableaux graphiques'!$A$5:$A$8,'Tableaux graphiques'!$A$10:$A$11)</c:f>
              <c:strCache>
                <c:ptCount val="6"/>
                <c:pt idx="0">
                  <c:v>Energie des bâtiments</c:v>
                </c:pt>
                <c:pt idx="1">
                  <c:v>Déplacements</c:v>
                </c:pt>
                <c:pt idx="2">
                  <c:v>Restauration</c:v>
                </c:pt>
                <c:pt idx="3">
                  <c:v>Achats</c:v>
                </c:pt>
                <c:pt idx="4">
                  <c:v>Immobilisations</c:v>
                </c:pt>
                <c:pt idx="5">
                  <c:v>Déchets</c:v>
                </c:pt>
              </c:strCache>
            </c:strRef>
          </c:cat>
          <c:val>
            <c:numRef>
              <c:f>('Tableaux graphiques'!$C$5:$C$8,'Tableaux graphiques'!$C$10:$C$11)</c:f>
              <c:numCache>
                <c:formatCode>General</c:formatCode>
                <c:ptCount val="6"/>
                <c:pt idx="0">
                  <c:v>95877.940615200001</c:v>
                </c:pt>
                <c:pt idx="1">
                  <c:v>161973.46912071889</c:v>
                </c:pt>
                <c:pt idx="2">
                  <c:v>87533.557245901655</c:v>
                </c:pt>
                <c:pt idx="3">
                  <c:v>14447.491941176469</c:v>
                </c:pt>
                <c:pt idx="4">
                  <c:v>76594.804971999998</c:v>
                </c:pt>
                <c:pt idx="5">
                  <c:v>12575.43577896</c:v>
                </c:pt>
              </c:numCache>
            </c:numRef>
          </c:val>
          <c:extLst>
            <c:ext xmlns:c16="http://schemas.microsoft.com/office/drawing/2014/chart" uri="{C3380CC4-5D6E-409C-BE32-E72D297353CC}">
              <c16:uniqueId val="{00000001-DD69-4F43-95F8-1E7A1EB56F49}"/>
            </c:ext>
          </c:extLst>
        </c:ser>
        <c:ser>
          <c:idx val="2"/>
          <c:order val="2"/>
          <c:tx>
            <c:strRef>
              <c:f>'Tableaux graphiques'!$D$3</c:f>
              <c:strCache>
                <c:ptCount val="1"/>
                <c:pt idx="0">
                  <c:v>Valorisation et diffusion culturelle</c:v>
                </c:pt>
              </c:strCache>
            </c:strRef>
          </c:tx>
          <c:spPr>
            <a:solidFill>
              <a:schemeClr val="accent3"/>
            </a:solidFill>
            <a:ln>
              <a:noFill/>
            </a:ln>
            <a:effectLst/>
          </c:spPr>
          <c:invertIfNegative val="0"/>
          <c:cat>
            <c:strRef>
              <c:f>('Tableaux graphiques'!$A$5:$A$8,'Tableaux graphiques'!$A$10:$A$11)</c:f>
              <c:strCache>
                <c:ptCount val="6"/>
                <c:pt idx="0">
                  <c:v>Energie des bâtiments</c:v>
                </c:pt>
                <c:pt idx="1">
                  <c:v>Déplacements</c:v>
                </c:pt>
                <c:pt idx="2">
                  <c:v>Restauration</c:v>
                </c:pt>
                <c:pt idx="3">
                  <c:v>Achats</c:v>
                </c:pt>
                <c:pt idx="4">
                  <c:v>Immobilisations</c:v>
                </c:pt>
                <c:pt idx="5">
                  <c:v>Déchets</c:v>
                </c:pt>
              </c:strCache>
            </c:strRef>
          </c:cat>
          <c:val>
            <c:numRef>
              <c:f>('Tableaux graphiques'!$D$5:$D$8,'Tableaux graphiques'!$D$10:$D$11)</c:f>
              <c:numCache>
                <c:formatCode>General</c:formatCode>
                <c:ptCount val="6"/>
                <c:pt idx="0">
                  <c:v>0</c:v>
                </c:pt>
                <c:pt idx="1">
                  <c:v>312.60642382857145</c:v>
                </c:pt>
                <c:pt idx="2">
                  <c:v>434.90796428571429</c:v>
                </c:pt>
                <c:pt idx="3">
                  <c:v>7136.0529411764701</c:v>
                </c:pt>
                <c:pt idx="4">
                  <c:v>0</c:v>
                </c:pt>
                <c:pt idx="5">
                  <c:v>0</c:v>
                </c:pt>
              </c:numCache>
            </c:numRef>
          </c:val>
          <c:extLst>
            <c:ext xmlns:c16="http://schemas.microsoft.com/office/drawing/2014/chart" uri="{C3380CC4-5D6E-409C-BE32-E72D297353CC}">
              <c16:uniqueId val="{00000002-DD69-4F43-95F8-1E7A1EB56F49}"/>
            </c:ext>
          </c:extLst>
        </c:ser>
        <c:ser>
          <c:idx val="3"/>
          <c:order val="3"/>
          <c:tx>
            <c:strRef>
              <c:f>'Tableaux graphiques'!$E$3</c:f>
              <c:strCache>
                <c:ptCount val="1"/>
                <c:pt idx="0">
                  <c:v>Fonctions supports</c:v>
                </c:pt>
              </c:strCache>
            </c:strRef>
          </c:tx>
          <c:spPr>
            <a:solidFill>
              <a:schemeClr val="accent4">
                <a:lumMod val="40000"/>
                <a:lumOff val="60000"/>
              </a:schemeClr>
            </a:solidFill>
            <a:ln>
              <a:noFill/>
            </a:ln>
            <a:effectLst/>
          </c:spPr>
          <c:invertIfNegative val="0"/>
          <c:cat>
            <c:strRef>
              <c:f>('Tableaux graphiques'!$A$5:$A$8,'Tableaux graphiques'!$A$10:$A$11)</c:f>
              <c:strCache>
                <c:ptCount val="6"/>
                <c:pt idx="0">
                  <c:v>Energie des bâtiments</c:v>
                </c:pt>
                <c:pt idx="1">
                  <c:v>Déplacements</c:v>
                </c:pt>
                <c:pt idx="2">
                  <c:v>Restauration</c:v>
                </c:pt>
                <c:pt idx="3">
                  <c:v>Achats</c:v>
                </c:pt>
                <c:pt idx="4">
                  <c:v>Immobilisations</c:v>
                </c:pt>
                <c:pt idx="5">
                  <c:v>Déchets</c:v>
                </c:pt>
              </c:strCache>
            </c:strRef>
          </c:cat>
          <c:val>
            <c:numRef>
              <c:f>('Tableaux graphiques'!$E$5:$E$8,'Tableaux graphiques'!$E$10:$E$11)</c:f>
              <c:numCache>
                <c:formatCode>General</c:formatCode>
                <c:ptCount val="6"/>
                <c:pt idx="0">
                  <c:v>5721.1116827999995</c:v>
                </c:pt>
                <c:pt idx="1">
                  <c:v>14164.973887599997</c:v>
                </c:pt>
                <c:pt idx="2">
                  <c:v>9350.2562500000004</c:v>
                </c:pt>
                <c:pt idx="3">
                  <c:v>2577.402</c:v>
                </c:pt>
                <c:pt idx="4">
                  <c:v>9463.3135346666677</c:v>
                </c:pt>
                <c:pt idx="5">
                  <c:v>705.03174144000002</c:v>
                </c:pt>
              </c:numCache>
            </c:numRef>
          </c:val>
          <c:extLst>
            <c:ext xmlns:c16="http://schemas.microsoft.com/office/drawing/2014/chart" uri="{C3380CC4-5D6E-409C-BE32-E72D297353CC}">
              <c16:uniqueId val="{00000003-DD69-4F43-95F8-1E7A1EB56F49}"/>
            </c:ext>
          </c:extLst>
        </c:ser>
        <c:dLbls>
          <c:showLegendKey val="0"/>
          <c:showVal val="0"/>
          <c:showCatName val="0"/>
          <c:showSerName val="0"/>
          <c:showPercent val="0"/>
          <c:showBubbleSize val="0"/>
        </c:dLbls>
        <c:gapWidth val="219"/>
        <c:overlap val="100"/>
        <c:axId val="1370491919"/>
        <c:axId val="1370492399"/>
      </c:barChart>
      <c:catAx>
        <c:axId val="137049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70492399"/>
        <c:crosses val="autoZero"/>
        <c:auto val="1"/>
        <c:lblAlgn val="ctr"/>
        <c:lblOffset val="100"/>
        <c:noMultiLvlLbl val="0"/>
      </c:catAx>
      <c:valAx>
        <c:axId val="1370492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70491919"/>
        <c:crosses val="autoZero"/>
        <c:crossBetween val="between"/>
        <c:dispUnits>
          <c:builtInUnit val="thousand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sz="800" b="0" i="0" u="none" strike="noStrike" kern="1200" baseline="0">
                      <a:solidFill>
                        <a:srgbClr val="0B0703">
                          <a:lumMod val="65000"/>
                          <a:lumOff val="35000"/>
                        </a:srgbClr>
                      </a:solidFill>
                    </a:rPr>
                    <a:t>t.CO</a:t>
                  </a:r>
                  <a:r>
                    <a:rPr lang="fr-FR" sz="800" b="0" i="0" u="none" strike="noStrike" kern="1200" baseline="-25000">
                      <a:solidFill>
                        <a:srgbClr val="0B0703">
                          <a:lumMod val="65000"/>
                          <a:lumOff val="35000"/>
                        </a:srgbClr>
                      </a:solidFill>
                    </a:rPr>
                    <a:t>2</a:t>
                  </a:r>
                  <a:r>
                    <a:rPr lang="fr-FR" sz="800" b="0" i="0" u="none" strike="noStrike" kern="1200" baseline="0">
                      <a:solidFill>
                        <a:srgbClr val="0B0703">
                          <a:lumMod val="65000"/>
                          <a:lumOff val="35000"/>
                        </a:srgbClr>
                      </a:solidFill>
                    </a:rPr>
                    <a:t>e</a:t>
                  </a:r>
                  <a:endParaRPr lang="fr-F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Bilan carbone ENSA Villa </a:t>
            </a:r>
            <a:r>
              <a:rPr lang="fr-FR" err="1"/>
              <a:t>Arson</a:t>
            </a:r>
            <a:r>
              <a:rPr lang="fr-FR"/>
              <a:t>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'Résultats par école'!$C$1</c:f>
              <c:strCache>
                <c:ptCount val="1"/>
                <c:pt idx="0">
                  <c:v>Recherche</c:v>
                </c:pt>
              </c:strCache>
            </c:strRef>
          </c:tx>
          <c:spPr>
            <a:solidFill>
              <a:schemeClr val="accent1"/>
            </a:solidFill>
            <a:ln>
              <a:noFill/>
            </a:ln>
            <a:effectLst/>
          </c:spPr>
          <c:invertIfNegative val="0"/>
          <c:cat>
            <c:strRef>
              <c:f>'Résultats par école'!$B$2:$B$8</c:f>
              <c:strCache>
                <c:ptCount val="7"/>
                <c:pt idx="0">
                  <c:v>Energie des bâtiments</c:v>
                </c:pt>
                <c:pt idx="1">
                  <c:v>Climatisation</c:v>
                </c:pt>
                <c:pt idx="2">
                  <c:v>Déplacements</c:v>
                </c:pt>
                <c:pt idx="3">
                  <c:v>Restauration</c:v>
                </c:pt>
                <c:pt idx="4">
                  <c:v>Achats</c:v>
                </c:pt>
                <c:pt idx="5">
                  <c:v>Investissements</c:v>
                </c:pt>
                <c:pt idx="6">
                  <c:v>Déchets</c:v>
                </c:pt>
              </c:strCache>
            </c:strRef>
          </c:cat>
          <c:val>
            <c:numRef>
              <c:f>'Résultats par école'!$C$2:$C$8</c:f>
              <c:numCache>
                <c:formatCode>_-* #\ ##0_-;\-* #\ ##0_-;_-* "-"??_-;_-@_-</c:formatCode>
                <c:ptCount val="7"/>
                <c:pt idx="0">
                  <c:v>0</c:v>
                </c:pt>
                <c:pt idx="1">
                  <c:v>0</c:v>
                </c:pt>
                <c:pt idx="2">
                  <c:v>838.79952000000003</c:v>
                </c:pt>
                <c:pt idx="3">
                  <c:v>36.635000000000005</c:v>
                </c:pt>
                <c:pt idx="4">
                  <c:v>99.000000000000014</c:v>
                </c:pt>
                <c:pt idx="5">
                  <c:v>0</c:v>
                </c:pt>
                <c:pt idx="6">
                  <c:v>3658.2315303950732</c:v>
                </c:pt>
              </c:numCache>
            </c:numRef>
          </c:val>
          <c:extLst>
            <c:ext xmlns:c16="http://schemas.microsoft.com/office/drawing/2014/chart" uri="{C3380CC4-5D6E-409C-BE32-E72D297353CC}">
              <c16:uniqueId val="{00000000-B05E-4C13-B302-0F84F40FB232}"/>
            </c:ext>
          </c:extLst>
        </c:ser>
        <c:ser>
          <c:idx val="1"/>
          <c:order val="1"/>
          <c:tx>
            <c:strRef>
              <c:f>'Résultats par école'!$D$1</c:f>
              <c:strCache>
                <c:ptCount val="1"/>
                <c:pt idx="0">
                  <c:v>Enseignement</c:v>
                </c:pt>
              </c:strCache>
            </c:strRef>
          </c:tx>
          <c:spPr>
            <a:solidFill>
              <a:schemeClr val="accent2"/>
            </a:solidFill>
            <a:ln>
              <a:noFill/>
            </a:ln>
            <a:effectLst/>
          </c:spPr>
          <c:invertIfNegative val="0"/>
          <c:cat>
            <c:strRef>
              <c:f>'Résultats par école'!$B$2:$B$8</c:f>
              <c:strCache>
                <c:ptCount val="7"/>
                <c:pt idx="0">
                  <c:v>Energie des bâtiments</c:v>
                </c:pt>
                <c:pt idx="1">
                  <c:v>Climatisation</c:v>
                </c:pt>
                <c:pt idx="2">
                  <c:v>Déplacements</c:v>
                </c:pt>
                <c:pt idx="3">
                  <c:v>Restauration</c:v>
                </c:pt>
                <c:pt idx="4">
                  <c:v>Achats</c:v>
                </c:pt>
                <c:pt idx="5">
                  <c:v>Investissements</c:v>
                </c:pt>
                <c:pt idx="6">
                  <c:v>Déchets</c:v>
                </c:pt>
              </c:strCache>
            </c:strRef>
          </c:cat>
          <c:val>
            <c:numRef>
              <c:f>'Résultats par école'!$D$2:$D$8</c:f>
              <c:numCache>
                <c:formatCode>_-* #\ ##0_-;\-* #\ ##0_-;_-* "-"??_-;_-@_-</c:formatCode>
                <c:ptCount val="7"/>
                <c:pt idx="0">
                  <c:v>0</c:v>
                </c:pt>
                <c:pt idx="1">
                  <c:v>1795.2</c:v>
                </c:pt>
                <c:pt idx="2">
                  <c:v>118043.88796230688</c:v>
                </c:pt>
                <c:pt idx="3">
                  <c:v>101961.07301666668</c:v>
                </c:pt>
                <c:pt idx="4">
                  <c:v>19204.70595155</c:v>
                </c:pt>
                <c:pt idx="5">
                  <c:v>3594</c:v>
                </c:pt>
                <c:pt idx="6">
                  <c:v>58742.70448632117</c:v>
                </c:pt>
              </c:numCache>
            </c:numRef>
          </c:val>
          <c:extLst>
            <c:ext xmlns:c16="http://schemas.microsoft.com/office/drawing/2014/chart" uri="{C3380CC4-5D6E-409C-BE32-E72D297353CC}">
              <c16:uniqueId val="{00000001-B05E-4C13-B302-0F84F40FB232}"/>
            </c:ext>
          </c:extLst>
        </c:ser>
        <c:ser>
          <c:idx val="2"/>
          <c:order val="2"/>
          <c:tx>
            <c:strRef>
              <c:f>'Résultats par école'!$E$1</c:f>
              <c:strCache>
                <c:ptCount val="1"/>
                <c:pt idx="0">
                  <c:v>Valorisation et diffusion culturelle</c:v>
                </c:pt>
              </c:strCache>
            </c:strRef>
          </c:tx>
          <c:spPr>
            <a:solidFill>
              <a:schemeClr val="accent3"/>
            </a:solidFill>
            <a:ln>
              <a:noFill/>
            </a:ln>
            <a:effectLst/>
          </c:spPr>
          <c:invertIfNegative val="0"/>
          <c:cat>
            <c:strRef>
              <c:f>'Résultats par école'!$B$2:$B$8</c:f>
              <c:strCache>
                <c:ptCount val="7"/>
                <c:pt idx="0">
                  <c:v>Energie des bâtiments</c:v>
                </c:pt>
                <c:pt idx="1">
                  <c:v>Climatisation</c:v>
                </c:pt>
                <c:pt idx="2">
                  <c:v>Déplacements</c:v>
                </c:pt>
                <c:pt idx="3">
                  <c:v>Restauration</c:v>
                </c:pt>
                <c:pt idx="4">
                  <c:v>Achats</c:v>
                </c:pt>
                <c:pt idx="5">
                  <c:v>Investissements</c:v>
                </c:pt>
                <c:pt idx="6">
                  <c:v>Déchets</c:v>
                </c:pt>
              </c:strCache>
            </c:strRef>
          </c:cat>
          <c:val>
            <c:numRef>
              <c:f>'Résultats par école'!$E$2:$E$8</c:f>
              <c:numCache>
                <c:formatCode>_-* #\ ##0_-;\-* #\ ##0_-;_-* "-"??_-;_-@_-</c:formatCode>
                <c:ptCount val="7"/>
                <c:pt idx="0">
                  <c:v>0</c:v>
                </c:pt>
                <c:pt idx="1">
                  <c:v>448.8</c:v>
                </c:pt>
                <c:pt idx="2">
                  <c:v>15706.818260020726</c:v>
                </c:pt>
                <c:pt idx="3">
                  <c:v>4549.1363600000004</c:v>
                </c:pt>
                <c:pt idx="4">
                  <c:v>5564.6405298999998</c:v>
                </c:pt>
                <c:pt idx="5">
                  <c:v>0</c:v>
                </c:pt>
                <c:pt idx="6">
                  <c:v>10974.694591185218</c:v>
                </c:pt>
              </c:numCache>
            </c:numRef>
          </c:val>
          <c:extLst>
            <c:ext xmlns:c16="http://schemas.microsoft.com/office/drawing/2014/chart" uri="{C3380CC4-5D6E-409C-BE32-E72D297353CC}">
              <c16:uniqueId val="{00000002-B05E-4C13-B302-0F84F40FB232}"/>
            </c:ext>
          </c:extLst>
        </c:ser>
        <c:ser>
          <c:idx val="3"/>
          <c:order val="3"/>
          <c:tx>
            <c:strRef>
              <c:f>'Résultats par école'!$F$1</c:f>
              <c:strCache>
                <c:ptCount val="1"/>
                <c:pt idx="0">
                  <c:v>Fonctions supports</c:v>
                </c:pt>
              </c:strCache>
            </c:strRef>
          </c:tx>
          <c:spPr>
            <a:solidFill>
              <a:schemeClr val="accent4">
                <a:lumMod val="40000"/>
                <a:lumOff val="60000"/>
              </a:schemeClr>
            </a:solidFill>
            <a:ln>
              <a:noFill/>
            </a:ln>
            <a:effectLst/>
          </c:spPr>
          <c:invertIfNegative val="0"/>
          <c:cat>
            <c:strRef>
              <c:f>'Résultats par école'!$B$2:$B$8</c:f>
              <c:strCache>
                <c:ptCount val="7"/>
                <c:pt idx="0">
                  <c:v>Energie des bâtiments</c:v>
                </c:pt>
                <c:pt idx="1">
                  <c:v>Climatisation</c:v>
                </c:pt>
                <c:pt idx="2">
                  <c:v>Déplacements</c:v>
                </c:pt>
                <c:pt idx="3">
                  <c:v>Restauration</c:v>
                </c:pt>
                <c:pt idx="4">
                  <c:v>Achats</c:v>
                </c:pt>
                <c:pt idx="5">
                  <c:v>Investissements</c:v>
                </c:pt>
                <c:pt idx="6">
                  <c:v>Déchets</c:v>
                </c:pt>
              </c:strCache>
            </c:strRef>
          </c:cat>
          <c:val>
            <c:numRef>
              <c:f>'Résultats par école'!$F$2:$F$8</c:f>
              <c:numCache>
                <c:formatCode>_-* #\ ##0_-;\-* #\ ##0_-;_-* "-"??_-;_-@_-</c:formatCode>
                <c:ptCount val="7"/>
                <c:pt idx="0">
                  <c:v>381477.82799999998</c:v>
                </c:pt>
                <c:pt idx="1">
                  <c:v>2244</c:v>
                </c:pt>
                <c:pt idx="2">
                  <c:v>6699.2198272948181</c:v>
                </c:pt>
                <c:pt idx="3">
                  <c:v>10511.119259999998</c:v>
                </c:pt>
                <c:pt idx="4">
                  <c:v>85780.521951550007</c:v>
                </c:pt>
                <c:pt idx="5">
                  <c:v>0</c:v>
                </c:pt>
                <c:pt idx="6">
                  <c:v>3010.7999999999997</c:v>
                </c:pt>
              </c:numCache>
            </c:numRef>
          </c:val>
          <c:extLst>
            <c:ext xmlns:c16="http://schemas.microsoft.com/office/drawing/2014/chart" uri="{C3380CC4-5D6E-409C-BE32-E72D297353CC}">
              <c16:uniqueId val="{00000003-B05E-4C13-B302-0F84F40FB232}"/>
            </c:ext>
          </c:extLst>
        </c:ser>
        <c:dLbls>
          <c:showLegendKey val="0"/>
          <c:showVal val="0"/>
          <c:showCatName val="0"/>
          <c:showSerName val="0"/>
          <c:showPercent val="0"/>
          <c:showBubbleSize val="0"/>
        </c:dLbls>
        <c:gapWidth val="150"/>
        <c:overlap val="100"/>
        <c:axId val="753676543"/>
        <c:axId val="753677503"/>
      </c:barChart>
      <c:catAx>
        <c:axId val="75367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3677503"/>
        <c:crosses val="autoZero"/>
        <c:auto val="1"/>
        <c:lblAlgn val="ctr"/>
        <c:lblOffset val="100"/>
        <c:noMultiLvlLbl val="0"/>
      </c:catAx>
      <c:valAx>
        <c:axId val="753677503"/>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3676543"/>
        <c:crosses val="autoZero"/>
        <c:crossBetween val="between"/>
        <c:dispUnits>
          <c:builtInUnit val="thousands"/>
          <c:dispUnitsLbl>
            <c:layout>
              <c:manualLayout>
                <c:xMode val="edge"/>
                <c:yMode val="edge"/>
                <c:x val="1.0694372107730221E-2"/>
                <c:y val="0.40550390885763443"/>
              </c:manualLayout>
            </c:layout>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000000">
                          <a:lumMod val="65000"/>
                          <a:lumOff val="35000"/>
                        </a:srgbClr>
                      </a:solidFill>
                      <a:latin typeface="+mn-lt"/>
                      <a:ea typeface="+mn-ea"/>
                      <a:cs typeface="+mn-cs"/>
                    </a:defRPr>
                  </a:pPr>
                  <a:r>
                    <a:rPr lang="fr-FR" sz="1000" b="0" i="0" u="none" strike="noStrike" kern="1200" baseline="0">
                      <a:solidFill>
                        <a:srgbClr val="5D0E17"/>
                      </a:solidFill>
                      <a:effectLst/>
                    </a:rPr>
                    <a:t>t.CO</a:t>
                  </a:r>
                  <a:r>
                    <a:rPr lang="fr-FR" sz="1000" b="0" i="0" u="none" strike="noStrike" kern="1200" baseline="-25000">
                      <a:solidFill>
                        <a:srgbClr val="5D0E17"/>
                      </a:solidFill>
                      <a:effectLst/>
                    </a:rPr>
                    <a:t>2</a:t>
                  </a:r>
                  <a:r>
                    <a:rPr lang="fr-FR" sz="1000" b="0" i="0" u="none" strike="noStrike" kern="1200" baseline="0">
                      <a:solidFill>
                        <a:srgbClr val="5D0E17"/>
                      </a:solidFill>
                      <a:effectLst/>
                    </a:rPr>
                    <a:t>e</a:t>
                  </a:r>
                </a:p>
              </c:rich>
            </c:tx>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000000">
                        <a:lumMod val="65000"/>
                        <a:lumOff val="35000"/>
                      </a:srgbClr>
                    </a:solidFill>
                    <a:latin typeface="+mn-lt"/>
                    <a:ea typeface="+mn-ea"/>
                    <a:cs typeface="+mn-cs"/>
                  </a:defRPr>
                </a:pPr>
                <a:endParaRPr lang="fr-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B3C04-EFA1-46A4-90AB-C0885A9B394D}"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en-US"/>
        </a:p>
      </dgm:t>
    </dgm:pt>
    <dgm:pt modelId="{DEB9271E-AF87-493B-874A-8561DF322DFD}">
      <dgm:prSet/>
      <dgm:spPr/>
      <dgm:t>
        <a:bodyPr/>
        <a:lstStyle/>
        <a:p>
          <a:r>
            <a:rPr lang="fr-FR"/>
            <a:t>Dans le cadre d'une </a:t>
          </a:r>
          <a:r>
            <a:rPr lang="fr-FR" b="1"/>
            <a:t>mission confiée par la DGCA/SDESSR (Direction générale de la création artistique/ Sous-direction des enseignements spécialisé et supérieur et de la recherche) du ministère de la Culture</a:t>
          </a:r>
          <a:r>
            <a:rPr lang="fr-FR"/>
            <a:t>, </a:t>
          </a:r>
          <a:r>
            <a:rPr lang="fr-FR" b="1"/>
            <a:t>l'École nationale supérieure des Arts Décoratifs est chargée de piloter la réalisation d’un bilan carbone. </a:t>
          </a:r>
          <a:endParaRPr lang="en-US"/>
        </a:p>
      </dgm:t>
    </dgm:pt>
    <dgm:pt modelId="{A921D791-3E1B-4508-8481-74BA6AC580C1}" type="parTrans" cxnId="{2397FA88-578E-418C-BBBE-DFB366D6C192}">
      <dgm:prSet/>
      <dgm:spPr/>
      <dgm:t>
        <a:bodyPr/>
        <a:lstStyle/>
        <a:p>
          <a:endParaRPr lang="en-US"/>
        </a:p>
      </dgm:t>
    </dgm:pt>
    <dgm:pt modelId="{D9DCA585-F569-42FF-B6A5-E030217DFD26}" type="sibTrans" cxnId="{2397FA88-578E-418C-BBBE-DFB366D6C192}">
      <dgm:prSet/>
      <dgm:spPr/>
      <dgm:t>
        <a:bodyPr/>
        <a:lstStyle/>
        <a:p>
          <a:endParaRPr lang="en-US"/>
        </a:p>
      </dgm:t>
    </dgm:pt>
    <dgm:pt modelId="{A477FE4C-158F-4392-9B80-846DDC752ACD}">
      <dgm:prSet/>
      <dgm:spPr/>
      <dgm:t>
        <a:bodyPr/>
        <a:lstStyle/>
        <a:p>
          <a:r>
            <a:rPr lang="fr-FR"/>
            <a:t>Couvrant les scopes 1, 2 et 3 pertinents pour les 10 écoles nationales supérieure d’art visuel, </a:t>
          </a:r>
          <a:r>
            <a:rPr lang="fr-FR" b="1"/>
            <a:t>ces bilans doivent intégrer les activités courantes, les activités pédagogiques, les déplacements et voyages, ainsi que les aspects immobiliers</a:t>
          </a:r>
          <a:r>
            <a:rPr lang="fr-FR"/>
            <a:t>.</a:t>
          </a:r>
          <a:endParaRPr lang="en-US"/>
        </a:p>
      </dgm:t>
    </dgm:pt>
    <dgm:pt modelId="{02DC3913-78CE-427C-9D5F-44ED201B4BC6}" type="parTrans" cxnId="{2CD3A739-8F40-4A6C-BF4B-4D6663A97BE2}">
      <dgm:prSet/>
      <dgm:spPr/>
      <dgm:t>
        <a:bodyPr/>
        <a:lstStyle/>
        <a:p>
          <a:endParaRPr lang="en-US"/>
        </a:p>
      </dgm:t>
    </dgm:pt>
    <dgm:pt modelId="{FBFD8E7D-D3C9-41C6-A5FA-85094489D0D8}" type="sibTrans" cxnId="{2CD3A739-8F40-4A6C-BF4B-4D6663A97BE2}">
      <dgm:prSet/>
      <dgm:spPr/>
      <dgm:t>
        <a:bodyPr/>
        <a:lstStyle/>
        <a:p>
          <a:endParaRPr lang="en-US"/>
        </a:p>
      </dgm:t>
    </dgm:pt>
    <dgm:pt modelId="{C25213C3-9C59-4321-A298-1BB36355435E}">
      <dgm:prSet/>
      <dgm:spPr/>
      <dgm:t>
        <a:bodyPr/>
        <a:lstStyle/>
        <a:p>
          <a:r>
            <a:rPr lang="fr-FR" b="1"/>
            <a:t>L’objectif final est de formaliser des plans d’actions spécifiques à chaque structure </a:t>
          </a:r>
          <a:r>
            <a:rPr lang="fr-FR"/>
            <a:t>dans chacune des 10 écoles nationales d’art et design </a:t>
          </a:r>
          <a:r>
            <a:rPr lang="fr-FR" b="1"/>
            <a:t>pour planifier la réduction des émissions de gaz à effet de serre de nos institutions.</a:t>
          </a:r>
          <a:endParaRPr lang="en-US" b="1"/>
        </a:p>
      </dgm:t>
    </dgm:pt>
    <dgm:pt modelId="{2BB739A4-FF9E-40EE-B20E-F6158502A967}" type="parTrans" cxnId="{F99094BC-567A-49AB-9986-7F92621731A8}">
      <dgm:prSet/>
      <dgm:spPr/>
      <dgm:t>
        <a:bodyPr/>
        <a:lstStyle/>
        <a:p>
          <a:endParaRPr lang="en-US"/>
        </a:p>
      </dgm:t>
    </dgm:pt>
    <dgm:pt modelId="{EEB53B95-2338-4CB1-8303-79D96A42D843}" type="sibTrans" cxnId="{F99094BC-567A-49AB-9986-7F92621731A8}">
      <dgm:prSet/>
      <dgm:spPr/>
      <dgm:t>
        <a:bodyPr/>
        <a:lstStyle/>
        <a:p>
          <a:endParaRPr lang="en-US"/>
        </a:p>
      </dgm:t>
    </dgm:pt>
    <dgm:pt modelId="{C88FF2EB-1A76-49CD-B0B5-A66D6EDA6BFF}">
      <dgm:prSet/>
      <dgm:spPr/>
      <dgm:t>
        <a:bodyPr/>
        <a:lstStyle/>
        <a:p>
          <a:r>
            <a:rPr lang="fr-FR"/>
            <a:t>La réalisation de référentiels carbone dans le secteur de la création est </a:t>
          </a:r>
          <a:r>
            <a:rPr lang="fr-FR" b="1"/>
            <a:t>l’une des actions phares du plan d'action pour la transition écologique initié par la DGCA</a:t>
          </a:r>
          <a:r>
            <a:rPr lang="fr-FR"/>
            <a:t>. Il concerne tous les réseaux labellisés de la création et tous les champs disciplinaires.  </a:t>
          </a:r>
          <a:endParaRPr lang="en-US"/>
        </a:p>
      </dgm:t>
    </dgm:pt>
    <dgm:pt modelId="{68BB3F8A-1365-4172-9DB1-D6A8A11D0916}" type="parTrans" cxnId="{7EC87E3F-1DA0-4FDF-BF2F-8C7EC137B348}">
      <dgm:prSet/>
      <dgm:spPr/>
      <dgm:t>
        <a:bodyPr/>
        <a:lstStyle/>
        <a:p>
          <a:endParaRPr lang="en-US"/>
        </a:p>
      </dgm:t>
    </dgm:pt>
    <dgm:pt modelId="{84D78D96-69CF-42F0-ABF4-1010C1C3CB67}" type="sibTrans" cxnId="{7EC87E3F-1DA0-4FDF-BF2F-8C7EC137B348}">
      <dgm:prSet/>
      <dgm:spPr/>
      <dgm:t>
        <a:bodyPr/>
        <a:lstStyle/>
        <a:p>
          <a:endParaRPr lang="en-US"/>
        </a:p>
      </dgm:t>
    </dgm:pt>
    <dgm:pt modelId="{A4C6C58A-4F06-47F7-8E54-65CBC176109D}" type="pres">
      <dgm:prSet presAssocID="{940B3C04-EFA1-46A4-90AB-C0885A9B394D}" presName="Name0" presStyleCnt="0">
        <dgm:presLayoutVars>
          <dgm:dir/>
          <dgm:resizeHandles/>
        </dgm:presLayoutVars>
      </dgm:prSet>
      <dgm:spPr/>
    </dgm:pt>
    <dgm:pt modelId="{95125B05-CE4E-40A2-880C-A005A43D212B}" type="pres">
      <dgm:prSet presAssocID="{DEB9271E-AF87-493B-874A-8561DF322DFD}" presName="compNode" presStyleCnt="0"/>
      <dgm:spPr/>
    </dgm:pt>
    <dgm:pt modelId="{2ABE2766-79CC-48E5-813F-DBB6C1DA1AC8}" type="pres">
      <dgm:prSet presAssocID="{DEB9271E-AF87-493B-874A-8561DF322DFD}" presName="dummyConnPt" presStyleCnt="0"/>
      <dgm:spPr/>
    </dgm:pt>
    <dgm:pt modelId="{D52884DA-8E9D-462C-B40D-3D1342B1EB04}" type="pres">
      <dgm:prSet presAssocID="{DEB9271E-AF87-493B-874A-8561DF322DFD}" presName="node" presStyleLbl="node1" presStyleIdx="0" presStyleCnt="4">
        <dgm:presLayoutVars>
          <dgm:bulletEnabled val="1"/>
        </dgm:presLayoutVars>
      </dgm:prSet>
      <dgm:spPr/>
    </dgm:pt>
    <dgm:pt modelId="{0F9A3C78-7D12-4D8A-BD01-72EF461D07D1}" type="pres">
      <dgm:prSet presAssocID="{D9DCA585-F569-42FF-B6A5-E030217DFD26}" presName="sibTrans" presStyleLbl="bgSibTrans2D1" presStyleIdx="0" presStyleCnt="3"/>
      <dgm:spPr/>
    </dgm:pt>
    <dgm:pt modelId="{48F6FEB6-F43F-46E6-A42E-46DA23F18E40}" type="pres">
      <dgm:prSet presAssocID="{A477FE4C-158F-4392-9B80-846DDC752ACD}" presName="compNode" presStyleCnt="0"/>
      <dgm:spPr/>
    </dgm:pt>
    <dgm:pt modelId="{1F1802A7-2138-49FC-8922-01CF10ECEFE3}" type="pres">
      <dgm:prSet presAssocID="{A477FE4C-158F-4392-9B80-846DDC752ACD}" presName="dummyConnPt" presStyleCnt="0"/>
      <dgm:spPr/>
    </dgm:pt>
    <dgm:pt modelId="{8E7425C5-9B24-461C-AFE7-BBE6F2A0B0B5}" type="pres">
      <dgm:prSet presAssocID="{A477FE4C-158F-4392-9B80-846DDC752ACD}" presName="node" presStyleLbl="node1" presStyleIdx="1" presStyleCnt="4">
        <dgm:presLayoutVars>
          <dgm:bulletEnabled val="1"/>
        </dgm:presLayoutVars>
      </dgm:prSet>
      <dgm:spPr/>
    </dgm:pt>
    <dgm:pt modelId="{9EDAFD3D-B69A-45E8-BF8A-2F18A2F177C6}" type="pres">
      <dgm:prSet presAssocID="{FBFD8E7D-D3C9-41C6-A5FA-85094489D0D8}" presName="sibTrans" presStyleLbl="bgSibTrans2D1" presStyleIdx="1" presStyleCnt="3"/>
      <dgm:spPr/>
    </dgm:pt>
    <dgm:pt modelId="{FAAC502F-2653-4DD7-96E9-D75E82FF6119}" type="pres">
      <dgm:prSet presAssocID="{C25213C3-9C59-4321-A298-1BB36355435E}" presName="compNode" presStyleCnt="0"/>
      <dgm:spPr/>
    </dgm:pt>
    <dgm:pt modelId="{71404F3B-5482-450F-A6DF-A864951648ED}" type="pres">
      <dgm:prSet presAssocID="{C25213C3-9C59-4321-A298-1BB36355435E}" presName="dummyConnPt" presStyleCnt="0"/>
      <dgm:spPr/>
    </dgm:pt>
    <dgm:pt modelId="{CDCD9A0D-5204-4A0D-8709-9CAD8D70C867}" type="pres">
      <dgm:prSet presAssocID="{C25213C3-9C59-4321-A298-1BB36355435E}" presName="node" presStyleLbl="node1" presStyleIdx="2" presStyleCnt="4">
        <dgm:presLayoutVars>
          <dgm:bulletEnabled val="1"/>
        </dgm:presLayoutVars>
      </dgm:prSet>
      <dgm:spPr/>
    </dgm:pt>
    <dgm:pt modelId="{A297E770-82FB-465C-91D6-82ED8C487423}" type="pres">
      <dgm:prSet presAssocID="{EEB53B95-2338-4CB1-8303-79D96A42D843}" presName="sibTrans" presStyleLbl="bgSibTrans2D1" presStyleIdx="2" presStyleCnt="3"/>
      <dgm:spPr/>
    </dgm:pt>
    <dgm:pt modelId="{66682CA2-3834-4EB7-AF57-E93794834EED}" type="pres">
      <dgm:prSet presAssocID="{C88FF2EB-1A76-49CD-B0B5-A66D6EDA6BFF}" presName="compNode" presStyleCnt="0"/>
      <dgm:spPr/>
    </dgm:pt>
    <dgm:pt modelId="{637F2D4A-C4F0-4F2C-B381-EF5E1ADC044F}" type="pres">
      <dgm:prSet presAssocID="{C88FF2EB-1A76-49CD-B0B5-A66D6EDA6BFF}" presName="dummyConnPt" presStyleCnt="0"/>
      <dgm:spPr/>
    </dgm:pt>
    <dgm:pt modelId="{095EB2DC-417E-480F-8D7F-24C8CC97C132}" type="pres">
      <dgm:prSet presAssocID="{C88FF2EB-1A76-49CD-B0B5-A66D6EDA6BFF}" presName="node" presStyleLbl="node1" presStyleIdx="3" presStyleCnt="4">
        <dgm:presLayoutVars>
          <dgm:bulletEnabled val="1"/>
        </dgm:presLayoutVars>
      </dgm:prSet>
      <dgm:spPr/>
    </dgm:pt>
  </dgm:ptLst>
  <dgm:cxnLst>
    <dgm:cxn modelId="{763E1B13-D377-40C7-BD59-CA6EE5F6C81F}" type="presOf" srcId="{EEB53B95-2338-4CB1-8303-79D96A42D843}" destId="{A297E770-82FB-465C-91D6-82ED8C487423}" srcOrd="0" destOrd="0" presId="urn:microsoft.com/office/officeart/2005/8/layout/bProcess4"/>
    <dgm:cxn modelId="{9C3FF32A-E834-4618-B991-3308EEA6B874}" type="presOf" srcId="{FBFD8E7D-D3C9-41C6-A5FA-85094489D0D8}" destId="{9EDAFD3D-B69A-45E8-BF8A-2F18A2F177C6}" srcOrd="0" destOrd="0" presId="urn:microsoft.com/office/officeart/2005/8/layout/bProcess4"/>
    <dgm:cxn modelId="{F5B8DD2E-F0BC-4344-9CC4-99C92DA4069B}" type="presOf" srcId="{DEB9271E-AF87-493B-874A-8561DF322DFD}" destId="{D52884DA-8E9D-462C-B40D-3D1342B1EB04}" srcOrd="0" destOrd="0" presId="urn:microsoft.com/office/officeart/2005/8/layout/bProcess4"/>
    <dgm:cxn modelId="{2CD3A739-8F40-4A6C-BF4B-4D6663A97BE2}" srcId="{940B3C04-EFA1-46A4-90AB-C0885A9B394D}" destId="{A477FE4C-158F-4392-9B80-846DDC752ACD}" srcOrd="1" destOrd="0" parTransId="{02DC3913-78CE-427C-9D5F-44ED201B4BC6}" sibTransId="{FBFD8E7D-D3C9-41C6-A5FA-85094489D0D8}"/>
    <dgm:cxn modelId="{7EC87E3F-1DA0-4FDF-BF2F-8C7EC137B348}" srcId="{940B3C04-EFA1-46A4-90AB-C0885A9B394D}" destId="{C88FF2EB-1A76-49CD-B0B5-A66D6EDA6BFF}" srcOrd="3" destOrd="0" parTransId="{68BB3F8A-1365-4172-9DB1-D6A8A11D0916}" sibTransId="{84D78D96-69CF-42F0-ABF4-1010C1C3CB67}"/>
    <dgm:cxn modelId="{1F28AC5E-7FC8-49E0-831D-BAE805FB9ACC}" type="presOf" srcId="{C25213C3-9C59-4321-A298-1BB36355435E}" destId="{CDCD9A0D-5204-4A0D-8709-9CAD8D70C867}" srcOrd="0" destOrd="0" presId="urn:microsoft.com/office/officeart/2005/8/layout/bProcess4"/>
    <dgm:cxn modelId="{DA996775-51EE-4CD5-B8F4-A2A05B8A0315}" type="presOf" srcId="{C88FF2EB-1A76-49CD-B0B5-A66D6EDA6BFF}" destId="{095EB2DC-417E-480F-8D7F-24C8CC97C132}" srcOrd="0" destOrd="0" presId="urn:microsoft.com/office/officeart/2005/8/layout/bProcess4"/>
    <dgm:cxn modelId="{C85B987F-4649-4990-80BD-4CDB78C1DF99}" type="presOf" srcId="{D9DCA585-F569-42FF-B6A5-E030217DFD26}" destId="{0F9A3C78-7D12-4D8A-BD01-72EF461D07D1}" srcOrd="0" destOrd="0" presId="urn:microsoft.com/office/officeart/2005/8/layout/bProcess4"/>
    <dgm:cxn modelId="{2397FA88-578E-418C-BBBE-DFB366D6C192}" srcId="{940B3C04-EFA1-46A4-90AB-C0885A9B394D}" destId="{DEB9271E-AF87-493B-874A-8561DF322DFD}" srcOrd="0" destOrd="0" parTransId="{A921D791-3E1B-4508-8481-74BA6AC580C1}" sibTransId="{D9DCA585-F569-42FF-B6A5-E030217DFD26}"/>
    <dgm:cxn modelId="{F99094BC-567A-49AB-9986-7F92621731A8}" srcId="{940B3C04-EFA1-46A4-90AB-C0885A9B394D}" destId="{C25213C3-9C59-4321-A298-1BB36355435E}" srcOrd="2" destOrd="0" parTransId="{2BB739A4-FF9E-40EE-B20E-F6158502A967}" sibTransId="{EEB53B95-2338-4CB1-8303-79D96A42D843}"/>
    <dgm:cxn modelId="{66E66BBF-D46C-4F1E-A39E-6FBDB473A81D}" type="presOf" srcId="{A477FE4C-158F-4392-9B80-846DDC752ACD}" destId="{8E7425C5-9B24-461C-AFE7-BBE6F2A0B0B5}" srcOrd="0" destOrd="0" presId="urn:microsoft.com/office/officeart/2005/8/layout/bProcess4"/>
    <dgm:cxn modelId="{10D7A7C1-BC67-4B73-87A4-9D93A5A0810D}" type="presOf" srcId="{940B3C04-EFA1-46A4-90AB-C0885A9B394D}" destId="{A4C6C58A-4F06-47F7-8E54-65CBC176109D}" srcOrd="0" destOrd="0" presId="urn:microsoft.com/office/officeart/2005/8/layout/bProcess4"/>
    <dgm:cxn modelId="{644AE109-120D-4BD7-ACF7-C31FE26B4473}" type="presParOf" srcId="{A4C6C58A-4F06-47F7-8E54-65CBC176109D}" destId="{95125B05-CE4E-40A2-880C-A005A43D212B}" srcOrd="0" destOrd="0" presId="urn:microsoft.com/office/officeart/2005/8/layout/bProcess4"/>
    <dgm:cxn modelId="{77912B7C-D7FB-4724-805D-6252A8F0B912}" type="presParOf" srcId="{95125B05-CE4E-40A2-880C-A005A43D212B}" destId="{2ABE2766-79CC-48E5-813F-DBB6C1DA1AC8}" srcOrd="0" destOrd="0" presId="urn:microsoft.com/office/officeart/2005/8/layout/bProcess4"/>
    <dgm:cxn modelId="{33D25949-7C40-41F3-A5AF-5897FB901B7F}" type="presParOf" srcId="{95125B05-CE4E-40A2-880C-A005A43D212B}" destId="{D52884DA-8E9D-462C-B40D-3D1342B1EB04}" srcOrd="1" destOrd="0" presId="urn:microsoft.com/office/officeart/2005/8/layout/bProcess4"/>
    <dgm:cxn modelId="{C94E4269-3EA2-41F9-897D-78E57F24CFC0}" type="presParOf" srcId="{A4C6C58A-4F06-47F7-8E54-65CBC176109D}" destId="{0F9A3C78-7D12-4D8A-BD01-72EF461D07D1}" srcOrd="1" destOrd="0" presId="urn:microsoft.com/office/officeart/2005/8/layout/bProcess4"/>
    <dgm:cxn modelId="{CB4AE528-E65F-4E79-BD88-FCFE43F92EDB}" type="presParOf" srcId="{A4C6C58A-4F06-47F7-8E54-65CBC176109D}" destId="{48F6FEB6-F43F-46E6-A42E-46DA23F18E40}" srcOrd="2" destOrd="0" presId="urn:microsoft.com/office/officeart/2005/8/layout/bProcess4"/>
    <dgm:cxn modelId="{47AE9B49-27D9-4876-99A3-3D4C919230D8}" type="presParOf" srcId="{48F6FEB6-F43F-46E6-A42E-46DA23F18E40}" destId="{1F1802A7-2138-49FC-8922-01CF10ECEFE3}" srcOrd="0" destOrd="0" presId="urn:microsoft.com/office/officeart/2005/8/layout/bProcess4"/>
    <dgm:cxn modelId="{1690B795-252C-4269-90DA-6DD83B07D6D9}" type="presParOf" srcId="{48F6FEB6-F43F-46E6-A42E-46DA23F18E40}" destId="{8E7425C5-9B24-461C-AFE7-BBE6F2A0B0B5}" srcOrd="1" destOrd="0" presId="urn:microsoft.com/office/officeart/2005/8/layout/bProcess4"/>
    <dgm:cxn modelId="{70DBE929-691D-4900-8F58-AFF394E6A76E}" type="presParOf" srcId="{A4C6C58A-4F06-47F7-8E54-65CBC176109D}" destId="{9EDAFD3D-B69A-45E8-BF8A-2F18A2F177C6}" srcOrd="3" destOrd="0" presId="urn:microsoft.com/office/officeart/2005/8/layout/bProcess4"/>
    <dgm:cxn modelId="{E089D891-041D-448E-9615-AAD9A876B05A}" type="presParOf" srcId="{A4C6C58A-4F06-47F7-8E54-65CBC176109D}" destId="{FAAC502F-2653-4DD7-96E9-D75E82FF6119}" srcOrd="4" destOrd="0" presId="urn:microsoft.com/office/officeart/2005/8/layout/bProcess4"/>
    <dgm:cxn modelId="{5FDBDF39-D1BE-4B8B-960C-3C2F0E388167}" type="presParOf" srcId="{FAAC502F-2653-4DD7-96E9-D75E82FF6119}" destId="{71404F3B-5482-450F-A6DF-A864951648ED}" srcOrd="0" destOrd="0" presId="urn:microsoft.com/office/officeart/2005/8/layout/bProcess4"/>
    <dgm:cxn modelId="{548642AB-3F0F-490B-B3B2-067517E846BB}" type="presParOf" srcId="{FAAC502F-2653-4DD7-96E9-D75E82FF6119}" destId="{CDCD9A0D-5204-4A0D-8709-9CAD8D70C867}" srcOrd="1" destOrd="0" presId="urn:microsoft.com/office/officeart/2005/8/layout/bProcess4"/>
    <dgm:cxn modelId="{88896A26-982A-4CFA-8D59-DCCBFE7602ED}" type="presParOf" srcId="{A4C6C58A-4F06-47F7-8E54-65CBC176109D}" destId="{A297E770-82FB-465C-91D6-82ED8C487423}" srcOrd="5" destOrd="0" presId="urn:microsoft.com/office/officeart/2005/8/layout/bProcess4"/>
    <dgm:cxn modelId="{DEFCA8E2-F8C1-4116-9887-E0644E9BAD3A}" type="presParOf" srcId="{A4C6C58A-4F06-47F7-8E54-65CBC176109D}" destId="{66682CA2-3834-4EB7-AF57-E93794834EED}" srcOrd="6" destOrd="0" presId="urn:microsoft.com/office/officeart/2005/8/layout/bProcess4"/>
    <dgm:cxn modelId="{1C5CC6C7-06BA-4D33-800D-AF0B6F2D78F5}" type="presParOf" srcId="{66682CA2-3834-4EB7-AF57-E93794834EED}" destId="{637F2D4A-C4F0-4F2C-B381-EF5E1ADC044F}" srcOrd="0" destOrd="0" presId="urn:microsoft.com/office/officeart/2005/8/layout/bProcess4"/>
    <dgm:cxn modelId="{4D21682B-92EF-478D-8E84-58B2BCFC1B92}" type="presParOf" srcId="{66682CA2-3834-4EB7-AF57-E93794834EED}" destId="{095EB2DC-417E-480F-8D7F-24C8CC97C132}"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A3C78-7D12-4D8A-BD01-72EF461D07D1}">
      <dsp:nvSpPr>
        <dsp:cNvPr id="0" name=""/>
        <dsp:cNvSpPr/>
      </dsp:nvSpPr>
      <dsp:spPr>
        <a:xfrm rot="5400000">
          <a:off x="-441034" y="2491107"/>
          <a:ext cx="1955351" cy="23649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2884DA-8E9D-462C-B40D-3D1342B1EB04}">
      <dsp:nvSpPr>
        <dsp:cNvPr id="0" name=""/>
        <dsp:cNvSpPr/>
      </dsp:nvSpPr>
      <dsp:spPr>
        <a:xfrm>
          <a:off x="3381" y="1235226"/>
          <a:ext cx="2627713" cy="15766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a:t>Dans le cadre d'une </a:t>
          </a:r>
          <a:r>
            <a:rPr lang="fr-FR" sz="1000" b="1" kern="1200"/>
            <a:t>mission confiée par la DGCA/SDESSR (Direction générale de la création artistique/ Sous-direction des enseignements spécialisé et supérieur et de la recherche) du ministère de la Culture</a:t>
          </a:r>
          <a:r>
            <a:rPr lang="fr-FR" sz="1000" kern="1200"/>
            <a:t>, </a:t>
          </a:r>
          <a:r>
            <a:rPr lang="fr-FR" sz="1000" b="1" kern="1200"/>
            <a:t>l'École nationale supérieure des Arts Décoratifs est chargée de piloter la réalisation d’un bilan carbone. </a:t>
          </a:r>
          <a:endParaRPr lang="en-US" sz="1000" kern="1200"/>
        </a:p>
      </dsp:txBody>
      <dsp:txXfrm>
        <a:off x="49559" y="1281404"/>
        <a:ext cx="2535357" cy="1484272"/>
      </dsp:txXfrm>
    </dsp:sp>
    <dsp:sp modelId="{9EDAFD3D-B69A-45E8-BF8A-2F18A2F177C6}">
      <dsp:nvSpPr>
        <dsp:cNvPr id="0" name=""/>
        <dsp:cNvSpPr/>
      </dsp:nvSpPr>
      <dsp:spPr>
        <a:xfrm>
          <a:off x="544358" y="3476499"/>
          <a:ext cx="3479425" cy="23649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7425C5-9B24-461C-AFE7-BBE6F2A0B0B5}">
      <dsp:nvSpPr>
        <dsp:cNvPr id="0" name=""/>
        <dsp:cNvSpPr/>
      </dsp:nvSpPr>
      <dsp:spPr>
        <a:xfrm>
          <a:off x="3381" y="3206011"/>
          <a:ext cx="2627713" cy="15766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a:t>Couvrant les scopes 1, 2 et 3 pertinents pour les 10 écoles nationales supérieure d’art visuel, </a:t>
          </a:r>
          <a:r>
            <a:rPr lang="fr-FR" sz="1000" b="1" kern="1200"/>
            <a:t>ces bilans doivent intégrer les activités courantes, les activités pédagogiques, les déplacements et voyages, ainsi que les aspects immobiliers</a:t>
          </a:r>
          <a:r>
            <a:rPr lang="fr-FR" sz="1000" kern="1200"/>
            <a:t>.</a:t>
          </a:r>
          <a:endParaRPr lang="en-US" sz="1000" kern="1200"/>
        </a:p>
      </dsp:txBody>
      <dsp:txXfrm>
        <a:off x="49559" y="3252189"/>
        <a:ext cx="2535357" cy="1484272"/>
      </dsp:txXfrm>
    </dsp:sp>
    <dsp:sp modelId="{A297E770-82FB-465C-91D6-82ED8C487423}">
      <dsp:nvSpPr>
        <dsp:cNvPr id="0" name=""/>
        <dsp:cNvSpPr/>
      </dsp:nvSpPr>
      <dsp:spPr>
        <a:xfrm rot="16200000">
          <a:off x="3053824" y="2491107"/>
          <a:ext cx="1955351" cy="23649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CD9A0D-5204-4A0D-8709-9CAD8D70C867}">
      <dsp:nvSpPr>
        <dsp:cNvPr id="0" name=""/>
        <dsp:cNvSpPr/>
      </dsp:nvSpPr>
      <dsp:spPr>
        <a:xfrm>
          <a:off x="3498240" y="3206011"/>
          <a:ext cx="2627713" cy="15766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a:t>L’objectif final est de formaliser des plans d’actions spécifiques à chaque structure </a:t>
          </a:r>
          <a:r>
            <a:rPr lang="fr-FR" sz="1000" kern="1200"/>
            <a:t>dans chacune des 10 écoles nationales d’art et design </a:t>
          </a:r>
          <a:r>
            <a:rPr lang="fr-FR" sz="1000" b="1" kern="1200"/>
            <a:t>pour planifier la réduction des émissions de gaz à effet de serre de nos institutions.</a:t>
          </a:r>
          <a:endParaRPr lang="en-US" sz="1000" b="1" kern="1200"/>
        </a:p>
      </dsp:txBody>
      <dsp:txXfrm>
        <a:off x="3544418" y="3252189"/>
        <a:ext cx="2535357" cy="1484272"/>
      </dsp:txXfrm>
    </dsp:sp>
    <dsp:sp modelId="{095EB2DC-417E-480F-8D7F-24C8CC97C132}">
      <dsp:nvSpPr>
        <dsp:cNvPr id="0" name=""/>
        <dsp:cNvSpPr/>
      </dsp:nvSpPr>
      <dsp:spPr>
        <a:xfrm>
          <a:off x="3498240" y="1235226"/>
          <a:ext cx="2627713" cy="15766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a:t>La réalisation de référentiels carbone dans le secteur de la création est </a:t>
          </a:r>
          <a:r>
            <a:rPr lang="fr-FR" sz="1000" b="1" kern="1200"/>
            <a:t>l’une des actions phares du plan d'action pour la transition écologique initié par la DGCA</a:t>
          </a:r>
          <a:r>
            <a:rPr lang="fr-FR" sz="1000" kern="1200"/>
            <a:t>. Il concerne tous les réseaux labellisés de la création et tous les champs disciplinaires.  </a:t>
          </a:r>
          <a:endParaRPr lang="en-US" sz="1000" kern="1200"/>
        </a:p>
      </dsp:txBody>
      <dsp:txXfrm>
        <a:off x="3544418" y="1281404"/>
        <a:ext cx="2535357" cy="148427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0.57954</cdr:x>
      <cdr:y>0.65712</cdr:y>
    </cdr:from>
    <cdr:to>
      <cdr:x>0.65275</cdr:x>
      <cdr:y>0.72803</cdr:y>
    </cdr:to>
    <cdr:sp macro="" textlink="">
      <cdr:nvSpPr>
        <cdr:cNvPr id="2" name="ZoneTexte 15">
          <a:extLst xmlns:a="http://schemas.openxmlformats.org/drawingml/2006/main">
            <a:ext uri="{FF2B5EF4-FFF2-40B4-BE49-F238E27FC236}">
              <a16:creationId xmlns:a16="http://schemas.microsoft.com/office/drawing/2014/main" id="{E83BC21B-E21B-6764-B343-33A0E3DB8C9E}"/>
            </a:ext>
          </a:extLst>
        </cdr:cNvPr>
        <cdr:cNvSpPr txBox="1"/>
      </cdr:nvSpPr>
      <cdr:spPr>
        <a:xfrm xmlns:a="http://schemas.openxmlformats.org/drawingml/2006/main">
          <a:off x="3756630" y="2424334"/>
          <a:ext cx="474562"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fr-FR" sz="1100" dirty="0">
              <a:solidFill>
                <a:schemeClr val="tx1">
                  <a:lumMod val="75000"/>
                  <a:lumOff val="25000"/>
                </a:schemeClr>
              </a:solidFill>
            </a:rPr>
            <a:t>5%</a:t>
          </a:r>
        </a:p>
      </cdr:txBody>
    </cdr:sp>
  </cdr:relSizeAnchor>
  <cdr:relSizeAnchor xmlns:cdr="http://schemas.openxmlformats.org/drawingml/2006/chartDrawing">
    <cdr:from>
      <cdr:x>0.87768</cdr:x>
      <cdr:y>0.69108</cdr:y>
    </cdr:from>
    <cdr:to>
      <cdr:x>0.95089</cdr:x>
      <cdr:y>0.76199</cdr:y>
    </cdr:to>
    <cdr:sp macro="" textlink="">
      <cdr:nvSpPr>
        <cdr:cNvPr id="3" name="ZoneTexte 15">
          <a:extLst xmlns:a="http://schemas.openxmlformats.org/drawingml/2006/main">
            <a:ext uri="{FF2B5EF4-FFF2-40B4-BE49-F238E27FC236}">
              <a16:creationId xmlns:a16="http://schemas.microsoft.com/office/drawing/2014/main" id="{BD7CEE4F-79A2-AAAC-83E2-F8550CE21AB9}"/>
            </a:ext>
          </a:extLst>
        </cdr:cNvPr>
        <cdr:cNvSpPr txBox="1"/>
      </cdr:nvSpPr>
      <cdr:spPr>
        <a:xfrm xmlns:a="http://schemas.openxmlformats.org/drawingml/2006/main">
          <a:off x="5689200" y="2549635"/>
          <a:ext cx="474562"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dirty="0">
              <a:solidFill>
                <a:schemeClr val="tx1">
                  <a:lumMod val="75000"/>
                  <a:lumOff val="25000"/>
                </a:schemeClr>
              </a:solidFill>
            </a:rPr>
            <a:t>3</a:t>
          </a:r>
          <a:r>
            <a:rPr lang="fr-FR" sz="1100" dirty="0">
              <a:solidFill>
                <a:schemeClr val="tx1">
                  <a:lumMod val="75000"/>
                  <a:lumOff val="25000"/>
                </a:schemeClr>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1FB34F5-D11E-4C04-6FF1-2349E32801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B8801DC-4A65-A923-5732-1FBD19739E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12AB9A-469C-4D66-8DF4-5F11279C605D}" type="datetimeFigureOut">
              <a:rPr lang="fr-FR" smtClean="0"/>
              <a:t>10/07/2024</a:t>
            </a:fld>
            <a:endParaRPr lang="fr-FR"/>
          </a:p>
        </p:txBody>
      </p:sp>
      <p:sp>
        <p:nvSpPr>
          <p:cNvPr id="4" name="Espace réservé du pied de page 3">
            <a:extLst>
              <a:ext uri="{FF2B5EF4-FFF2-40B4-BE49-F238E27FC236}">
                <a16:creationId xmlns:a16="http://schemas.microsoft.com/office/drawing/2014/main" id="{2383C029-35C8-EB48-E102-ECFFF09E2C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01042C8-32F5-BC76-232A-BF918141A5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7D24A-9A1B-4543-9BE0-2DE3560D3AB8}" type="slidenum">
              <a:rPr lang="fr-FR" smtClean="0"/>
              <a:t>‹N°›</a:t>
            </a:fld>
            <a:endParaRPr lang="fr-FR"/>
          </a:p>
        </p:txBody>
      </p:sp>
    </p:spTree>
    <p:extLst>
      <p:ext uri="{BB962C8B-B14F-4D97-AF65-F5344CB8AC3E}">
        <p14:creationId xmlns:p14="http://schemas.microsoft.com/office/powerpoint/2010/main" val="61660189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6T13:59:35.809"/>
    </inkml:context>
    <inkml:brush xml:id="br0">
      <inkml:brushProperty name="width" value="0.035" units="cm"/>
      <inkml:brushProperty name="height" value="0.035" units="cm"/>
      <inkml:brushProperty name="color" value="#F6630D"/>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6T13:58:04.122"/>
    </inkml:context>
    <inkml:brush xml:id="br0">
      <inkml:brushProperty name="width" value="0.035" units="cm"/>
      <inkml:brushProperty name="height" value="0.035" units="cm"/>
      <inkml:brushProperty name="color" value="#F6630D"/>
    </inkml:brush>
  </inkml:definitions>
  <inkml:trace contextRef="#ctx0" brushRef="#br0">44 4789 24575,'-12'-24'0,"5"1"0,0-1 0,2 0 0,0 0 0,2-1 0,-1-27 0,5-126 0,5 101 0,3 1 0,4 0 0,3 1 0,3 1 0,32-80 0,16-9 0,96-172 0,-61 155 3,7 3-1,8 6 0,256-287 1,-212 290-32,8 8 0,6 8-1,239-160 1,-80 96-261,707-336-1,-575 354 315,546-153-1,-699 263-23,409-60 0,-525 121 0,0 10 0,1 7 0,270 23 0,-352 0 0,0 4 0,-1 5 0,-1 5 0,-1 6 0,180 77 0,-204-68 0,-3 3 0,-1 4 0,-3 4 0,-2 4 0,-3 2 0,-2 5 0,79 85 0,-69-52 0,-4 4 0,-5 3 0,-5 3 0,-4 3 0,-5 3 0,74 188 0,-84-159 0,-7 1 0,-6 2 0,-7 2 0,-5 2 0,8 201 0,-29-154 0,-8 1 0,-9-1 0,-72 378 0,42-398 0,-7-1 0,-8-3 0,-7-3 0,-124 235 0,129-300 37,-4-2 0,-4-4-1,-5-2 1,-4-4 0,-3-3-1,-5-3 1,-3-4 0,-4-4-1,-3-4 1,-3-4 0,-3-5 0,-3-3-1,-169 74 1,124-79 9,-3-7 0,-247 51-1,-320 13-59,667-107 18,-1225 127-4,990-122 0,-1-12 0,-424-56 0,427 10 0,1-13 0,4-13 0,3-11 0,3-12 0,-317-160 0,75-22 0,417 216 0,3-5 0,2-3 0,-87-88 0,170 148 0,-222-222 0,20-19 0,180 199-1365,24 35-5461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6T13:59:25.684"/>
    </inkml:context>
    <inkml:brush xml:id="br0">
      <inkml:brushProperty name="width" value="0.035" units="cm"/>
      <inkml:brushProperty name="height" value="0.035" units="cm"/>
      <inkml:brushProperty name="color" value="#F6630D"/>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265CB-E16A-43B5-95D1-EAB13FE5935B}" type="datetimeFigureOut">
              <a:rPr lang="fr-FR" smtClean="0"/>
              <a:t>10/07/2024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F3B50-8011-4D7D-ACAE-5A0DB9C8743D}" type="slidenum">
              <a:rPr lang="fr-FR" smtClean="0"/>
              <a:t>‹N°›</a:t>
            </a:fld>
            <a:endParaRPr lang="fr-FR"/>
          </a:p>
        </p:txBody>
      </p:sp>
    </p:spTree>
    <p:extLst>
      <p:ext uri="{BB962C8B-B14F-4D97-AF65-F5344CB8AC3E}">
        <p14:creationId xmlns:p14="http://schemas.microsoft.com/office/powerpoint/2010/main" val="120288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Emmanuelle</a:t>
            </a:r>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2</a:t>
            </a:fld>
            <a:endParaRPr lang="fr-FR"/>
          </a:p>
        </p:txBody>
      </p:sp>
    </p:spTree>
    <p:extLst>
      <p:ext uri="{BB962C8B-B14F-4D97-AF65-F5344CB8AC3E}">
        <p14:creationId xmlns:p14="http://schemas.microsoft.com/office/powerpoint/2010/main" val="391534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12</a:t>
            </a:fld>
            <a:endParaRPr lang="fr-FR"/>
          </a:p>
        </p:txBody>
      </p:sp>
    </p:spTree>
    <p:extLst>
      <p:ext uri="{BB962C8B-B14F-4D97-AF65-F5344CB8AC3E}">
        <p14:creationId xmlns:p14="http://schemas.microsoft.com/office/powerpoint/2010/main" val="126839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13</a:t>
            </a:fld>
            <a:endParaRPr lang="fr-FR"/>
          </a:p>
        </p:txBody>
      </p:sp>
    </p:spTree>
    <p:extLst>
      <p:ext uri="{BB962C8B-B14F-4D97-AF65-F5344CB8AC3E}">
        <p14:creationId xmlns:p14="http://schemas.microsoft.com/office/powerpoint/2010/main" val="2770272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14</a:t>
            </a:fld>
            <a:endParaRPr lang="fr-FR"/>
          </a:p>
        </p:txBody>
      </p:sp>
    </p:spTree>
    <p:extLst>
      <p:ext uri="{BB962C8B-B14F-4D97-AF65-F5344CB8AC3E}">
        <p14:creationId xmlns:p14="http://schemas.microsoft.com/office/powerpoint/2010/main" val="404230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Veronique (Art déco, Nancy, villa </a:t>
            </a:r>
            <a:r>
              <a:rPr lang="fr-FR" err="1"/>
              <a:t>arson</a:t>
            </a:r>
            <a:r>
              <a:rPr lang="fr-FR"/>
              <a:t> Nice</a:t>
            </a:r>
          </a:p>
          <a:p>
            <a:r>
              <a:rPr lang="fr-FR"/>
              <a:t>Emmanuelle : Les beaux Arts, Arles, Bourges</a:t>
            </a:r>
          </a:p>
          <a:p>
            <a:r>
              <a:rPr lang="fr-FR"/>
              <a:t>Quentin : Cergy, </a:t>
            </a:r>
            <a:r>
              <a:rPr lang="fr-FR" err="1"/>
              <a:t>Ensci</a:t>
            </a:r>
            <a:r>
              <a:rPr lang="fr-FR"/>
              <a:t> les </a:t>
            </a:r>
            <a:r>
              <a:rPr lang="fr-FR" err="1"/>
              <a:t>Ateiers</a:t>
            </a:r>
            <a:r>
              <a:rPr lang="fr-FR"/>
              <a:t>, Limoges</a:t>
            </a:r>
          </a:p>
          <a:p>
            <a:r>
              <a:rPr lang="fr-FR"/>
              <a:t>80 t. pour la mobilité internationale</a:t>
            </a:r>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15</a:t>
            </a:fld>
            <a:endParaRPr lang="fr-FR"/>
          </a:p>
        </p:txBody>
      </p:sp>
    </p:spTree>
    <p:extLst>
      <p:ext uri="{BB962C8B-B14F-4D97-AF65-F5344CB8AC3E}">
        <p14:creationId xmlns:p14="http://schemas.microsoft.com/office/powerpoint/2010/main" val="231768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16</a:t>
            </a:fld>
            <a:endParaRPr lang="fr-FR"/>
          </a:p>
        </p:txBody>
      </p:sp>
    </p:spTree>
    <p:extLst>
      <p:ext uri="{BB962C8B-B14F-4D97-AF65-F5344CB8AC3E}">
        <p14:creationId xmlns:p14="http://schemas.microsoft.com/office/powerpoint/2010/main" val="1894960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17</a:t>
            </a:fld>
            <a:endParaRPr lang="fr-FR"/>
          </a:p>
        </p:txBody>
      </p:sp>
    </p:spTree>
    <p:extLst>
      <p:ext uri="{BB962C8B-B14F-4D97-AF65-F5344CB8AC3E}">
        <p14:creationId xmlns:p14="http://schemas.microsoft.com/office/powerpoint/2010/main" val="67591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18</a:t>
            </a:fld>
            <a:endParaRPr lang="fr-FR"/>
          </a:p>
        </p:txBody>
      </p:sp>
    </p:spTree>
    <p:extLst>
      <p:ext uri="{BB962C8B-B14F-4D97-AF65-F5344CB8AC3E}">
        <p14:creationId xmlns:p14="http://schemas.microsoft.com/office/powerpoint/2010/main" val="1106203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19</a:t>
            </a:fld>
            <a:endParaRPr lang="fr-FR"/>
          </a:p>
        </p:txBody>
      </p:sp>
    </p:spTree>
    <p:extLst>
      <p:ext uri="{BB962C8B-B14F-4D97-AF65-F5344CB8AC3E}">
        <p14:creationId xmlns:p14="http://schemas.microsoft.com/office/powerpoint/2010/main" val="523539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Quentin</a:t>
            </a:r>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21</a:t>
            </a:fld>
            <a:endParaRPr lang="fr-FR"/>
          </a:p>
        </p:txBody>
      </p:sp>
    </p:spTree>
    <p:extLst>
      <p:ext uri="{BB962C8B-B14F-4D97-AF65-F5344CB8AC3E}">
        <p14:creationId xmlns:p14="http://schemas.microsoft.com/office/powerpoint/2010/main" val="3425588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22</a:t>
            </a:fld>
            <a:endParaRPr lang="fr-FR"/>
          </a:p>
        </p:txBody>
      </p:sp>
    </p:spTree>
    <p:extLst>
      <p:ext uri="{BB962C8B-B14F-4D97-AF65-F5344CB8AC3E}">
        <p14:creationId xmlns:p14="http://schemas.microsoft.com/office/powerpoint/2010/main" val="290451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Emmanuelle</a:t>
            </a:r>
          </a:p>
          <a:p>
            <a:endParaRPr lang="fr-FR"/>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3</a:t>
            </a:fld>
            <a:endParaRPr lang="fr-FR"/>
          </a:p>
        </p:txBody>
      </p:sp>
    </p:spTree>
    <p:extLst>
      <p:ext uri="{BB962C8B-B14F-4D97-AF65-F5344CB8AC3E}">
        <p14:creationId xmlns:p14="http://schemas.microsoft.com/office/powerpoint/2010/main" val="196346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24</a:t>
            </a:fld>
            <a:endParaRPr lang="fr-FR"/>
          </a:p>
        </p:txBody>
      </p:sp>
    </p:spTree>
    <p:extLst>
      <p:ext uri="{BB962C8B-B14F-4D97-AF65-F5344CB8AC3E}">
        <p14:creationId xmlns:p14="http://schemas.microsoft.com/office/powerpoint/2010/main" val="66506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Simon</a:t>
            </a:r>
          </a:p>
          <a:p>
            <a:endParaRPr lang="fr-FR"/>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4</a:t>
            </a:fld>
            <a:endParaRPr lang="fr-FR"/>
          </a:p>
        </p:txBody>
      </p:sp>
    </p:spTree>
    <p:extLst>
      <p:ext uri="{BB962C8B-B14F-4D97-AF65-F5344CB8AC3E}">
        <p14:creationId xmlns:p14="http://schemas.microsoft.com/office/powerpoint/2010/main" val="309718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Simon</a:t>
            </a:r>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5</a:t>
            </a:fld>
            <a:endParaRPr lang="fr-FR"/>
          </a:p>
        </p:txBody>
      </p:sp>
    </p:spTree>
    <p:extLst>
      <p:ext uri="{BB962C8B-B14F-4D97-AF65-F5344CB8AC3E}">
        <p14:creationId xmlns:p14="http://schemas.microsoft.com/office/powerpoint/2010/main" val="177718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Quentin</a:t>
            </a:r>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6</a:t>
            </a:fld>
            <a:endParaRPr lang="fr-FR"/>
          </a:p>
        </p:txBody>
      </p:sp>
    </p:spTree>
    <p:extLst>
      <p:ext uri="{BB962C8B-B14F-4D97-AF65-F5344CB8AC3E}">
        <p14:creationId xmlns:p14="http://schemas.microsoft.com/office/powerpoint/2010/main" val="260092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Quentin</a:t>
            </a:r>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7</a:t>
            </a:fld>
            <a:endParaRPr lang="fr-FR"/>
          </a:p>
        </p:txBody>
      </p:sp>
    </p:spTree>
    <p:extLst>
      <p:ext uri="{BB962C8B-B14F-4D97-AF65-F5344CB8AC3E}">
        <p14:creationId xmlns:p14="http://schemas.microsoft.com/office/powerpoint/2010/main" val="2488760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8</a:t>
            </a:fld>
            <a:endParaRPr lang="fr-FR"/>
          </a:p>
        </p:txBody>
      </p:sp>
    </p:spTree>
    <p:extLst>
      <p:ext uri="{BB962C8B-B14F-4D97-AF65-F5344CB8AC3E}">
        <p14:creationId xmlns:p14="http://schemas.microsoft.com/office/powerpoint/2010/main" val="175492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Emmanuelle</a:t>
            </a:r>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9</a:t>
            </a:fld>
            <a:endParaRPr lang="fr-FR"/>
          </a:p>
        </p:txBody>
      </p:sp>
    </p:spTree>
    <p:extLst>
      <p:ext uri="{BB962C8B-B14F-4D97-AF65-F5344CB8AC3E}">
        <p14:creationId xmlns:p14="http://schemas.microsoft.com/office/powerpoint/2010/main" val="3275900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8F3B50-8011-4D7D-ACAE-5A0DB9C8743D}" type="slidenum">
              <a:rPr lang="fr-FR" smtClean="0"/>
              <a:t>11</a:t>
            </a:fld>
            <a:endParaRPr lang="fr-FR"/>
          </a:p>
        </p:txBody>
      </p:sp>
    </p:spTree>
    <p:extLst>
      <p:ext uri="{BB962C8B-B14F-4D97-AF65-F5344CB8AC3E}">
        <p14:creationId xmlns:p14="http://schemas.microsoft.com/office/powerpoint/2010/main" val="1273217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Ouver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3E97E9-4A66-8386-A01D-EAD6DB54F9D7}"/>
              </a:ext>
            </a:extLst>
          </p:cNvPr>
          <p:cNvSpPr>
            <a:spLocks/>
          </p:cNvSpPr>
          <p:nvPr userDrawn="1"/>
        </p:nvSpPr>
        <p:spPr>
          <a:xfrm>
            <a:off x="8661" y="-22278"/>
            <a:ext cx="12240000" cy="69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ache">
            <a:extLst>
              <a:ext uri="{FF2B5EF4-FFF2-40B4-BE49-F238E27FC236}">
                <a16:creationId xmlns:a16="http://schemas.microsoft.com/office/drawing/2014/main" id="{69A01D49-94FA-ED37-908C-8522C4716709}"/>
              </a:ext>
            </a:extLst>
          </p:cNvPr>
          <p:cNvSpPr>
            <a:spLocks noChangeAspect="1"/>
          </p:cNvSpPr>
          <p:nvPr userDrawn="1"/>
        </p:nvSpPr>
        <p:spPr>
          <a:xfrm>
            <a:off x="4295826" y="-27000"/>
            <a:ext cx="7920174" cy="6912000"/>
          </a:xfrm>
          <a:custGeom>
            <a:avLst/>
            <a:gdLst>
              <a:gd name="connsiteX0" fmla="*/ 4659172 w 7920174"/>
              <a:gd name="connsiteY0" fmla="*/ 0 h 6912000"/>
              <a:gd name="connsiteX1" fmla="*/ 7920174 w 7920174"/>
              <a:gd name="connsiteY1" fmla="*/ 0 h 6912000"/>
              <a:gd name="connsiteX2" fmla="*/ 7920174 w 7920174"/>
              <a:gd name="connsiteY2" fmla="*/ 6912000 h 6912000"/>
              <a:gd name="connsiteX3" fmla="*/ 6237670 w 7920174"/>
              <a:gd name="connsiteY3" fmla="*/ 6912000 h 6912000"/>
              <a:gd name="connsiteX4" fmla="*/ 5563298 w 7920174"/>
              <a:gd name="connsiteY4" fmla="*/ 6912000 h 6912000"/>
              <a:gd name="connsiteX5" fmla="*/ 3648951 w 7920174"/>
              <a:gd name="connsiteY5" fmla="*/ 6912000 h 6912000"/>
              <a:gd name="connsiteX6" fmla="*/ 2528857 w 7920174"/>
              <a:gd name="connsiteY6" fmla="*/ 6912000 h 6912000"/>
              <a:gd name="connsiteX7" fmla="*/ 0 w 7920174"/>
              <a:gd name="connsiteY7" fmla="*/ 6912000 h 69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0174" h="6912000">
                <a:moveTo>
                  <a:pt x="4659172" y="0"/>
                </a:moveTo>
                <a:lnTo>
                  <a:pt x="7920174" y="0"/>
                </a:lnTo>
                <a:lnTo>
                  <a:pt x="7920174" y="6912000"/>
                </a:lnTo>
                <a:lnTo>
                  <a:pt x="6237670" y="6912000"/>
                </a:lnTo>
                <a:lnTo>
                  <a:pt x="5563298" y="6912000"/>
                </a:lnTo>
                <a:lnTo>
                  <a:pt x="3648951" y="6912000"/>
                </a:lnTo>
                <a:lnTo>
                  <a:pt x="2528857" y="6912000"/>
                </a:lnTo>
                <a:lnTo>
                  <a:pt x="0" y="6912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5" name="Footer">
            <a:extLst>
              <a:ext uri="{FF2B5EF4-FFF2-40B4-BE49-F238E27FC236}">
                <a16:creationId xmlns:a16="http://schemas.microsoft.com/office/drawing/2014/main" id="{5FF5F60C-CA1F-1973-B981-02C1529F31AC}"/>
              </a:ext>
            </a:extLst>
          </p:cNvPr>
          <p:cNvSpPr/>
          <p:nvPr userDrawn="1"/>
        </p:nvSpPr>
        <p:spPr>
          <a:xfrm>
            <a:off x="-24000" y="5877000"/>
            <a:ext cx="12240000" cy="100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Cache-footer">
            <a:extLst>
              <a:ext uri="{FF2B5EF4-FFF2-40B4-BE49-F238E27FC236}">
                <a16:creationId xmlns:a16="http://schemas.microsoft.com/office/drawing/2014/main" id="{5A3DD5BB-350E-B514-ED2E-680353CC0181}"/>
              </a:ext>
            </a:extLst>
          </p:cNvPr>
          <p:cNvSpPr>
            <a:spLocks noChangeAspect="1"/>
          </p:cNvSpPr>
          <p:nvPr userDrawn="1"/>
        </p:nvSpPr>
        <p:spPr>
          <a:xfrm>
            <a:off x="4296000" y="5877000"/>
            <a:ext cx="7920000" cy="1008000"/>
          </a:xfrm>
          <a:custGeom>
            <a:avLst/>
            <a:gdLst>
              <a:gd name="connsiteX0" fmla="*/ 679463 w 7920000"/>
              <a:gd name="connsiteY0" fmla="*/ 0 h 1008000"/>
              <a:gd name="connsiteX1" fmla="*/ 6120000 w 7920000"/>
              <a:gd name="connsiteY1" fmla="*/ 0 h 1008000"/>
              <a:gd name="connsiteX2" fmla="*/ 7560000 w 7920000"/>
              <a:gd name="connsiteY2" fmla="*/ 0 h 1008000"/>
              <a:gd name="connsiteX3" fmla="*/ 7920000 w 7920000"/>
              <a:gd name="connsiteY3" fmla="*/ 0 h 1008000"/>
              <a:gd name="connsiteX4" fmla="*/ 7920000 w 7920000"/>
              <a:gd name="connsiteY4" fmla="*/ 1008000 h 1008000"/>
              <a:gd name="connsiteX5" fmla="*/ 6880537 w 7920000"/>
              <a:gd name="connsiteY5" fmla="*/ 1008000 h 1008000"/>
              <a:gd name="connsiteX6" fmla="*/ 6120000 w 7920000"/>
              <a:gd name="connsiteY6" fmla="*/ 1008000 h 1008000"/>
              <a:gd name="connsiteX7" fmla="*/ 0 w 7920000"/>
              <a:gd name="connsiteY7" fmla="*/ 100800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0000" h="1008000">
                <a:moveTo>
                  <a:pt x="679463" y="0"/>
                </a:moveTo>
                <a:lnTo>
                  <a:pt x="6120000" y="0"/>
                </a:lnTo>
                <a:lnTo>
                  <a:pt x="7560000" y="0"/>
                </a:lnTo>
                <a:lnTo>
                  <a:pt x="7920000" y="0"/>
                </a:lnTo>
                <a:lnTo>
                  <a:pt x="7920000" y="1008000"/>
                </a:lnTo>
                <a:lnTo>
                  <a:pt x="6880537" y="1008000"/>
                </a:lnTo>
                <a:lnTo>
                  <a:pt x="6120000" y="1008000"/>
                </a:lnTo>
                <a:lnTo>
                  <a:pt x="0" y="100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nvGrpSpPr>
          <p:cNvPr id="27" name="Lisere">
            <a:extLst>
              <a:ext uri="{FF2B5EF4-FFF2-40B4-BE49-F238E27FC236}">
                <a16:creationId xmlns:a16="http://schemas.microsoft.com/office/drawing/2014/main" id="{662B1DAB-B16C-42CC-DA5D-60A01B17063C}"/>
              </a:ext>
            </a:extLst>
          </p:cNvPr>
          <p:cNvGrpSpPr/>
          <p:nvPr userDrawn="1"/>
        </p:nvGrpSpPr>
        <p:grpSpPr>
          <a:xfrm>
            <a:off x="6168000" y="2493000"/>
            <a:ext cx="6028198" cy="3384000"/>
            <a:chOff x="4296000" y="1701000"/>
            <a:chExt cx="6028198" cy="3384000"/>
          </a:xfrm>
        </p:grpSpPr>
        <p:cxnSp>
          <p:nvCxnSpPr>
            <p:cNvPr id="28" name="Connecteur droit 27">
              <a:extLst>
                <a:ext uri="{FF2B5EF4-FFF2-40B4-BE49-F238E27FC236}">
                  <a16:creationId xmlns:a16="http://schemas.microsoft.com/office/drawing/2014/main" id="{A248FA69-89D5-DFA0-5C11-CD57D8C58A8E}"/>
                </a:ext>
              </a:extLst>
            </p:cNvPr>
            <p:cNvCxnSpPr>
              <a:cxnSpLocks noChangeAspect="1"/>
            </p:cNvCxnSpPr>
            <p:nvPr userDrawn="1"/>
          </p:nvCxnSpPr>
          <p:spPr>
            <a:xfrm flipH="1">
              <a:off x="8040000" y="1701000"/>
              <a:ext cx="2284198" cy="3384000"/>
            </a:xfrm>
            <a:prstGeom prst="line">
              <a:avLst/>
            </a:prstGeom>
            <a:ln w="12700" cap="rnd">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131B562B-58DC-5666-FF29-300FC6B46577}"/>
                </a:ext>
              </a:extLst>
            </p:cNvPr>
            <p:cNvCxnSpPr>
              <a:cxnSpLocks/>
            </p:cNvCxnSpPr>
            <p:nvPr userDrawn="1"/>
          </p:nvCxnSpPr>
          <p:spPr>
            <a:xfrm flipH="1">
              <a:off x="4296000" y="5085000"/>
              <a:ext cx="3744000"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 name="Espace réservé du texte 75">
            <a:extLst>
              <a:ext uri="{FF2B5EF4-FFF2-40B4-BE49-F238E27FC236}">
                <a16:creationId xmlns:a16="http://schemas.microsoft.com/office/drawing/2014/main" id="{A0318906-8744-1B88-5202-F46D2086A08A}"/>
              </a:ext>
            </a:extLst>
          </p:cNvPr>
          <p:cNvSpPr>
            <a:spLocks noGrp="1"/>
          </p:cNvSpPr>
          <p:nvPr>
            <p:ph type="body" sz="quarter" idx="11" hasCustomPrompt="1"/>
          </p:nvPr>
        </p:nvSpPr>
        <p:spPr>
          <a:xfrm>
            <a:off x="552000" y="3357000"/>
            <a:ext cx="1728000" cy="576000"/>
          </a:xfrm>
        </p:spPr>
        <p:txBody>
          <a:bodyPr anchor="b" anchorCtr="0">
            <a:noAutofit/>
          </a:bodyPr>
          <a:lstStyle>
            <a:lvl1pPr marL="0" indent="0" algn="r">
              <a:buNone/>
              <a:defRPr sz="1400" b="0" cap="all" spc="30" baseline="0">
                <a:solidFill>
                  <a:schemeClr val="tx1"/>
                </a:solidFill>
                <a:latin typeface="Switzer Semibold" pitchFamily="50" charset="0"/>
              </a:defRPr>
            </a:lvl1pPr>
          </a:lstStyle>
          <a:p>
            <a:pPr lvl="0"/>
            <a:r>
              <a:rPr lang="fr-FR"/>
              <a:t>Mémoire technique</a:t>
            </a:r>
          </a:p>
        </p:txBody>
      </p:sp>
      <p:sp>
        <p:nvSpPr>
          <p:cNvPr id="2" name="Gradient">
            <a:extLst>
              <a:ext uri="{FF2B5EF4-FFF2-40B4-BE49-F238E27FC236}">
                <a16:creationId xmlns:a16="http://schemas.microsoft.com/office/drawing/2014/main" id="{6EBA25FB-CB2C-2DE3-6D4D-2461B9B1D3CB}"/>
              </a:ext>
            </a:extLst>
          </p:cNvPr>
          <p:cNvSpPr>
            <a:spLocks noChangeAspect="1"/>
          </p:cNvSpPr>
          <p:nvPr userDrawn="1"/>
        </p:nvSpPr>
        <p:spPr>
          <a:xfrm>
            <a:off x="-2040000" y="-27000"/>
            <a:ext cx="11016000" cy="8644478"/>
          </a:xfrm>
          <a:prstGeom prst="parallelogram">
            <a:avLst>
              <a:gd name="adj" fmla="val 67407"/>
            </a:avLst>
          </a:prstGeom>
          <a:gradFill>
            <a:gsLst>
              <a:gs pos="0">
                <a:schemeClr val="accent1">
                  <a:alpha val="94000"/>
                </a:schemeClr>
              </a:gs>
              <a:gs pos="26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Graphique 31">
            <a:extLst>
              <a:ext uri="{FF2B5EF4-FFF2-40B4-BE49-F238E27FC236}">
                <a16:creationId xmlns:a16="http://schemas.microsoft.com/office/drawing/2014/main" id="{A2C796C6-FD2B-6927-9578-32DB90EA2D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000" y="646780"/>
            <a:ext cx="2016000" cy="622220"/>
          </a:xfrm>
          <a:prstGeom prst="rect">
            <a:avLst/>
          </a:prstGeom>
        </p:spPr>
      </p:pic>
      <p:sp>
        <p:nvSpPr>
          <p:cNvPr id="33" name="Espace réservé du texte 75">
            <a:extLst>
              <a:ext uri="{FF2B5EF4-FFF2-40B4-BE49-F238E27FC236}">
                <a16:creationId xmlns:a16="http://schemas.microsoft.com/office/drawing/2014/main" id="{D6840FF4-AC8E-4AD3-6123-6CC6FAF92FC6}"/>
              </a:ext>
            </a:extLst>
          </p:cNvPr>
          <p:cNvSpPr>
            <a:spLocks noGrp="1"/>
          </p:cNvSpPr>
          <p:nvPr>
            <p:ph type="body" sz="quarter" idx="13" hasCustomPrompt="1"/>
          </p:nvPr>
        </p:nvSpPr>
        <p:spPr>
          <a:xfrm>
            <a:off x="48000" y="4005000"/>
            <a:ext cx="2232000" cy="648000"/>
          </a:xfrm>
        </p:spPr>
        <p:txBody>
          <a:bodyPr anchor="t" anchorCtr="0">
            <a:normAutofit/>
          </a:bodyPr>
          <a:lstStyle>
            <a:lvl1pPr marL="0" indent="0" algn="r">
              <a:lnSpc>
                <a:spcPct val="100000"/>
              </a:lnSpc>
              <a:spcBef>
                <a:spcPts val="0"/>
              </a:spcBef>
              <a:buNone/>
              <a:defRPr sz="1400" b="0" cap="none" spc="30" baseline="0">
                <a:solidFill>
                  <a:schemeClr val="tx1"/>
                </a:solidFill>
                <a:latin typeface="Switzer" pitchFamily="50" charset="0"/>
              </a:defRPr>
            </a:lvl1pPr>
          </a:lstStyle>
          <a:p>
            <a:pPr lvl="0"/>
            <a:r>
              <a:rPr lang="fr-FR" err="1"/>
              <a:t>Hayman</a:t>
            </a:r>
            <a:r>
              <a:rPr lang="fr-FR"/>
              <a:t> Andrews</a:t>
            </a:r>
            <a:br>
              <a:rPr lang="fr-FR"/>
            </a:br>
            <a:r>
              <a:rPr lang="fr-FR"/>
              <a:t>Cheffe de projet</a:t>
            </a:r>
          </a:p>
        </p:txBody>
      </p:sp>
      <p:sp>
        <p:nvSpPr>
          <p:cNvPr id="34" name="Espace réservé du texte 75">
            <a:extLst>
              <a:ext uri="{FF2B5EF4-FFF2-40B4-BE49-F238E27FC236}">
                <a16:creationId xmlns:a16="http://schemas.microsoft.com/office/drawing/2014/main" id="{1DC756DC-0D41-FA4E-5571-791B52F5ADC6}"/>
              </a:ext>
            </a:extLst>
          </p:cNvPr>
          <p:cNvSpPr>
            <a:spLocks noGrp="1"/>
          </p:cNvSpPr>
          <p:nvPr>
            <p:ph type="body" sz="quarter" idx="14" hasCustomPrompt="1"/>
          </p:nvPr>
        </p:nvSpPr>
        <p:spPr>
          <a:xfrm>
            <a:off x="552000" y="4797000"/>
            <a:ext cx="1728148" cy="288000"/>
          </a:xfrm>
        </p:spPr>
        <p:txBody>
          <a:bodyPr anchor="t" anchorCtr="0">
            <a:normAutofit/>
          </a:bodyPr>
          <a:lstStyle>
            <a:lvl1pPr marL="0" indent="0" algn="r">
              <a:lnSpc>
                <a:spcPct val="100000"/>
              </a:lnSpc>
              <a:spcBef>
                <a:spcPts val="0"/>
              </a:spcBef>
              <a:buNone/>
              <a:defRPr sz="1400" b="0" cap="none" spc="30" baseline="0">
                <a:solidFill>
                  <a:schemeClr val="tx1"/>
                </a:solidFill>
                <a:latin typeface="Switzer" pitchFamily="50" charset="0"/>
              </a:defRPr>
            </a:lvl1pPr>
          </a:lstStyle>
          <a:p>
            <a:pPr lvl="0"/>
            <a:r>
              <a:rPr lang="fr-FR"/>
              <a:t>jour mois année</a:t>
            </a:r>
          </a:p>
        </p:txBody>
      </p:sp>
      <p:sp>
        <p:nvSpPr>
          <p:cNvPr id="30" name="Espace réservé du texte 6">
            <a:extLst>
              <a:ext uri="{FF2B5EF4-FFF2-40B4-BE49-F238E27FC236}">
                <a16:creationId xmlns:a16="http://schemas.microsoft.com/office/drawing/2014/main" id="{D958ED28-894F-D8AB-3C57-0D444E3E1B60}"/>
              </a:ext>
            </a:extLst>
          </p:cNvPr>
          <p:cNvSpPr>
            <a:spLocks noGrp="1"/>
          </p:cNvSpPr>
          <p:nvPr>
            <p:ph type="body" sz="quarter" idx="10" hasCustomPrompt="1"/>
          </p:nvPr>
        </p:nvSpPr>
        <p:spPr>
          <a:xfrm>
            <a:off x="2423947" y="1989000"/>
            <a:ext cx="7343933" cy="3096000"/>
          </a:xfrm>
        </p:spPr>
        <p:txBody>
          <a:bodyPr anchor="b" anchorCtr="0">
            <a:noAutofit/>
          </a:bodyPr>
          <a:lstStyle>
            <a:lvl1pPr marL="0" indent="0">
              <a:lnSpc>
                <a:spcPts val="4600"/>
              </a:lnSpc>
              <a:spcBef>
                <a:spcPts val="0"/>
              </a:spcBef>
              <a:buNone/>
              <a:defRPr sz="4000">
                <a:solidFill>
                  <a:schemeClr val="tx1"/>
                </a:solidFill>
                <a:latin typeface="Switzer Semibold" pitchFamily="50" charset="0"/>
              </a:defRPr>
            </a:lvl1pPr>
          </a:lstStyle>
          <a:p>
            <a:pPr lvl="0"/>
            <a:r>
              <a:rPr lang="fr-FR" err="1"/>
              <a:t>Praesent</a:t>
            </a:r>
            <a:r>
              <a:rPr lang="fr-FR"/>
              <a:t> </a:t>
            </a:r>
            <a:r>
              <a:rPr lang="fr-FR" err="1"/>
              <a:t>vestibulum</a:t>
            </a:r>
            <a:r>
              <a:rPr lang="fr-FR"/>
              <a:t> </a:t>
            </a:r>
            <a:r>
              <a:rPr lang="fr-FR" err="1"/>
              <a:t>nibh</a:t>
            </a:r>
            <a:r>
              <a:rPr lang="fr-FR"/>
              <a:t> </a:t>
            </a:r>
            <a:r>
              <a:rPr lang="fr-FR" err="1"/>
              <a:t>vel</a:t>
            </a:r>
            <a:r>
              <a:rPr lang="fr-FR"/>
              <a:t> dolor </a:t>
            </a:r>
            <a:r>
              <a:rPr lang="fr-FR" err="1"/>
              <a:t>molestie</a:t>
            </a:r>
            <a:r>
              <a:rPr lang="fr-FR"/>
              <a:t>, at </a:t>
            </a:r>
            <a:r>
              <a:rPr lang="fr-FR" err="1"/>
              <a:t>tempor</a:t>
            </a:r>
            <a:r>
              <a:rPr lang="fr-FR"/>
              <a:t> ex </a:t>
            </a:r>
            <a:r>
              <a:rPr lang="fr-FR" err="1"/>
              <a:t>consec</a:t>
            </a:r>
            <a:r>
              <a:rPr lang="fr-FR"/>
              <a:t> tetur </a:t>
            </a:r>
            <a:r>
              <a:rPr lang="fr-FR" err="1"/>
              <a:t>curabitur</a:t>
            </a:r>
            <a:r>
              <a:rPr lang="fr-FR"/>
              <a:t> et </a:t>
            </a:r>
            <a:r>
              <a:rPr lang="fr-FR" err="1"/>
              <a:t>egestas</a:t>
            </a:r>
            <a:r>
              <a:rPr lang="fr-FR"/>
              <a:t> </a:t>
            </a:r>
            <a:r>
              <a:rPr lang="fr-FR" err="1"/>
              <a:t>augue</a:t>
            </a:r>
            <a:r>
              <a:rPr lang="fr-FR"/>
              <a:t> nunc in </a:t>
            </a:r>
            <a:r>
              <a:rPr lang="fr-FR" err="1"/>
              <a:t>leo</a:t>
            </a:r>
            <a:endParaRPr lang="fr-FR"/>
          </a:p>
        </p:txBody>
      </p:sp>
    </p:spTree>
    <p:extLst>
      <p:ext uri="{BB962C8B-B14F-4D97-AF65-F5344CB8AC3E}">
        <p14:creationId xmlns:p14="http://schemas.microsoft.com/office/powerpoint/2010/main" val="254736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que / Type 1">
    <p:spTree>
      <p:nvGrpSpPr>
        <p:cNvPr id="1" name=""/>
        <p:cNvGrpSpPr/>
        <p:nvPr/>
      </p:nvGrpSpPr>
      <p:grpSpPr>
        <a:xfrm>
          <a:off x="0" y="0"/>
          <a:ext cx="0" cy="0"/>
          <a:chOff x="0" y="0"/>
          <a:chExt cx="0" cy="0"/>
        </a:xfrm>
      </p:grpSpPr>
      <p:sp>
        <p:nvSpPr>
          <p:cNvPr id="6" name="Espace réservé du texte 21">
            <a:extLst>
              <a:ext uri="{FF2B5EF4-FFF2-40B4-BE49-F238E27FC236}">
                <a16:creationId xmlns:a16="http://schemas.microsoft.com/office/drawing/2014/main" id="{BCC26BFA-FF45-4BF1-2E75-9DB9FBE9E7D2}"/>
              </a:ext>
            </a:extLst>
          </p:cNvPr>
          <p:cNvSpPr>
            <a:spLocks noGrp="1"/>
          </p:cNvSpPr>
          <p:nvPr>
            <p:ph type="body" sz="quarter" idx="14" hasCustomPrompt="1"/>
          </p:nvPr>
        </p:nvSpPr>
        <p:spPr>
          <a:xfrm>
            <a:off x="1415895" y="1629000"/>
            <a:ext cx="2736006" cy="4680000"/>
          </a:xfrm>
        </p:spPr>
        <p:txBody>
          <a:bodyPr wrap="square" bIns="0">
            <a:noAutofit/>
          </a:bodyPr>
          <a:lstStyle>
            <a:lvl1pPr marL="0" indent="0" algn="just">
              <a:lnSpc>
                <a:spcPct val="100000"/>
              </a:lnSpc>
              <a:spcBef>
                <a:spcPts val="800"/>
              </a:spcBef>
              <a:buClr>
                <a:schemeClr val="accent3"/>
              </a:buClr>
              <a:buFont typeface="Arial" panose="020B0604020202020204" pitchFamily="34" charset="0"/>
              <a:buNone/>
              <a:defRPr sz="1000" b="0">
                <a:solidFill>
                  <a:schemeClr val="tx1"/>
                </a:solidFill>
                <a:latin typeface="+mn-lt"/>
              </a:defRPr>
            </a:lvl1pPr>
          </a:lstStyle>
          <a:p>
            <a:pPr lvl="0"/>
            <a:r>
              <a:rPr lang="fr-FR" err="1"/>
              <a:t>Proin</a:t>
            </a:r>
            <a:r>
              <a:rPr lang="fr-FR"/>
              <a:t> pulvinar commodo massa, a </a:t>
            </a:r>
            <a:r>
              <a:rPr lang="fr-FR" err="1"/>
              <a:t>accumsan</a:t>
            </a:r>
            <a:r>
              <a:rPr lang="fr-FR"/>
              <a:t> </a:t>
            </a:r>
            <a:r>
              <a:rPr lang="fr-FR" err="1"/>
              <a:t>dui</a:t>
            </a:r>
            <a:r>
              <a:rPr lang="fr-FR"/>
              <a:t> </a:t>
            </a:r>
            <a:r>
              <a:rPr lang="fr-FR" err="1"/>
              <a:t>pharetra</a:t>
            </a:r>
            <a:r>
              <a:rPr lang="fr-FR"/>
              <a:t> quis. Sed </a:t>
            </a:r>
            <a:r>
              <a:rPr lang="fr-FR" err="1"/>
              <a:t>consectetur</a:t>
            </a:r>
            <a:r>
              <a:rPr lang="fr-FR"/>
              <a:t> </a:t>
            </a:r>
            <a:r>
              <a:rPr lang="fr-FR" err="1"/>
              <a:t>pellentesque</a:t>
            </a:r>
            <a:r>
              <a:rPr lang="fr-FR"/>
              <a:t> </a:t>
            </a:r>
            <a:r>
              <a:rPr lang="fr-FR" err="1"/>
              <a:t>tortor</a:t>
            </a:r>
            <a:r>
              <a:rPr lang="fr-FR"/>
              <a:t>, id </a:t>
            </a:r>
            <a:r>
              <a:rPr lang="fr-FR" err="1"/>
              <a:t>volutpat</a:t>
            </a:r>
            <a:r>
              <a:rPr lang="fr-FR"/>
              <a:t> </a:t>
            </a:r>
            <a:r>
              <a:rPr lang="fr-FR" err="1"/>
              <a:t>ligula</a:t>
            </a:r>
            <a:r>
              <a:rPr lang="fr-FR"/>
              <a:t> maximus vitae. Cras pulvinar in ex a </a:t>
            </a:r>
            <a:r>
              <a:rPr lang="fr-FR" err="1"/>
              <a:t>convallis</a:t>
            </a:r>
            <a:r>
              <a:rPr lang="fr-FR"/>
              <a:t>. Sed non ante </a:t>
            </a:r>
            <a:r>
              <a:rPr lang="fr-FR" err="1"/>
              <a:t>risus</a:t>
            </a:r>
            <a:r>
              <a:rPr lang="fr-FR"/>
              <a:t>. </a:t>
            </a:r>
            <a:r>
              <a:rPr lang="fr-FR" err="1"/>
              <a:t>Vestibulum</a:t>
            </a:r>
            <a:r>
              <a:rPr lang="fr-FR"/>
              <a:t> </a:t>
            </a:r>
            <a:r>
              <a:rPr lang="fr-FR" err="1"/>
              <a:t>lobortis</a:t>
            </a:r>
            <a:r>
              <a:rPr lang="fr-FR"/>
              <a:t> </a:t>
            </a:r>
            <a:r>
              <a:rPr lang="fr-FR" err="1"/>
              <a:t>arcu</a:t>
            </a:r>
            <a:r>
              <a:rPr lang="fr-FR"/>
              <a:t> libero, </a:t>
            </a:r>
            <a:r>
              <a:rPr lang="fr-FR" err="1"/>
              <a:t>sit</a:t>
            </a:r>
            <a:r>
              <a:rPr lang="fr-FR"/>
              <a:t> </a:t>
            </a:r>
            <a:r>
              <a:rPr lang="fr-FR" err="1"/>
              <a:t>amet</a:t>
            </a:r>
            <a:r>
              <a:rPr lang="fr-FR"/>
              <a:t> </a:t>
            </a:r>
            <a:r>
              <a:rPr lang="fr-FR" err="1"/>
              <a:t>accumsan</a:t>
            </a:r>
            <a:r>
              <a:rPr lang="fr-FR"/>
              <a:t> </a:t>
            </a:r>
            <a:r>
              <a:rPr lang="fr-FR" err="1"/>
              <a:t>neque</a:t>
            </a:r>
            <a:r>
              <a:rPr lang="fr-FR"/>
              <a:t> </a:t>
            </a:r>
            <a:r>
              <a:rPr lang="fr-FR" err="1"/>
              <a:t>mattis</a:t>
            </a:r>
            <a:r>
              <a:rPr lang="fr-FR"/>
              <a:t> </a:t>
            </a:r>
            <a:r>
              <a:rPr lang="fr-FR" err="1"/>
              <a:t>finibus</a:t>
            </a:r>
            <a:r>
              <a:rPr lang="fr-FR"/>
              <a:t>. Ut </a:t>
            </a:r>
            <a:r>
              <a:rPr lang="fr-FR" err="1"/>
              <a:t>gravida</a:t>
            </a:r>
            <a:r>
              <a:rPr lang="fr-FR"/>
              <a:t> </a:t>
            </a:r>
            <a:r>
              <a:rPr lang="fr-FR" err="1"/>
              <a:t>aliquam</a:t>
            </a:r>
            <a:r>
              <a:rPr lang="fr-FR"/>
              <a:t> </a:t>
            </a:r>
            <a:r>
              <a:rPr lang="fr-FR" err="1"/>
              <a:t>eros</a:t>
            </a:r>
            <a:r>
              <a:rPr lang="fr-FR"/>
              <a:t> id </a:t>
            </a:r>
            <a:r>
              <a:rPr lang="fr-FR" err="1"/>
              <a:t>mattis</a:t>
            </a:r>
            <a:r>
              <a:rPr lang="fr-FR"/>
              <a:t>. </a:t>
            </a:r>
            <a:r>
              <a:rPr lang="fr-FR" err="1"/>
              <a:t>Pellentesque</a:t>
            </a:r>
            <a:r>
              <a:rPr lang="fr-FR"/>
              <a:t> </a:t>
            </a:r>
            <a:r>
              <a:rPr lang="fr-FR" err="1"/>
              <a:t>vehicula</a:t>
            </a:r>
            <a:r>
              <a:rPr lang="fr-FR"/>
              <a:t>, </a:t>
            </a:r>
            <a:r>
              <a:rPr lang="fr-FR" err="1"/>
              <a:t>orci</a:t>
            </a:r>
            <a:r>
              <a:rPr lang="fr-FR"/>
              <a:t> ut </a:t>
            </a:r>
            <a:r>
              <a:rPr lang="fr-FR" err="1"/>
              <a:t>egestas</a:t>
            </a:r>
            <a:r>
              <a:rPr lang="fr-FR"/>
              <a:t> </a:t>
            </a:r>
            <a:r>
              <a:rPr lang="fr-FR" err="1"/>
              <a:t>sodales</a:t>
            </a:r>
            <a:r>
              <a:rPr lang="fr-FR"/>
              <a:t>, </a:t>
            </a:r>
            <a:r>
              <a:rPr lang="fr-FR" err="1"/>
              <a:t>tellus</a:t>
            </a:r>
            <a:r>
              <a:rPr lang="fr-FR"/>
              <a:t> </a:t>
            </a:r>
            <a:r>
              <a:rPr lang="fr-FR" err="1"/>
              <a:t>tellus</a:t>
            </a:r>
            <a:r>
              <a:rPr lang="fr-FR"/>
              <a:t> pulvinar </a:t>
            </a:r>
            <a:r>
              <a:rPr lang="fr-FR" err="1"/>
              <a:t>nisi</a:t>
            </a:r>
            <a:r>
              <a:rPr lang="fr-FR"/>
              <a:t>, </a:t>
            </a:r>
            <a:r>
              <a:rPr lang="fr-FR" err="1"/>
              <a:t>vel</a:t>
            </a:r>
            <a:r>
              <a:rPr lang="fr-FR"/>
              <a:t> </a:t>
            </a:r>
            <a:r>
              <a:rPr lang="fr-FR" err="1"/>
              <a:t>blandit</a:t>
            </a:r>
            <a:r>
              <a:rPr lang="fr-FR"/>
              <a:t> </a:t>
            </a:r>
            <a:r>
              <a:rPr lang="fr-FR" err="1"/>
              <a:t>sapien</a:t>
            </a:r>
            <a:r>
              <a:rPr lang="fr-FR"/>
              <a:t> ante </a:t>
            </a:r>
            <a:r>
              <a:rPr lang="fr-FR" err="1"/>
              <a:t>vel</a:t>
            </a:r>
            <a:r>
              <a:rPr lang="fr-FR"/>
              <a:t> nisl. Nunc </a:t>
            </a:r>
            <a:r>
              <a:rPr lang="fr-FR" err="1"/>
              <a:t>lobortis</a:t>
            </a:r>
            <a:r>
              <a:rPr lang="fr-FR"/>
              <a:t> </a:t>
            </a:r>
            <a:r>
              <a:rPr lang="fr-FR" err="1"/>
              <a:t>urna</a:t>
            </a:r>
            <a:r>
              <a:rPr lang="fr-FR"/>
              <a:t> et magna </a:t>
            </a:r>
            <a:r>
              <a:rPr lang="fr-FR" err="1"/>
              <a:t>condimentum</a:t>
            </a:r>
            <a:r>
              <a:rPr lang="fr-FR"/>
              <a:t>, a </a:t>
            </a:r>
            <a:r>
              <a:rPr lang="fr-FR" err="1"/>
              <a:t>facilisis</a:t>
            </a:r>
            <a:r>
              <a:rPr lang="fr-FR"/>
              <a:t> </a:t>
            </a:r>
            <a:r>
              <a:rPr lang="fr-FR" err="1"/>
              <a:t>velit</a:t>
            </a:r>
            <a:r>
              <a:rPr lang="fr-FR"/>
              <a:t> </a:t>
            </a:r>
            <a:r>
              <a:rPr lang="fr-FR" err="1"/>
              <a:t>accumsan</a:t>
            </a:r>
            <a:r>
              <a:rPr lang="fr-FR"/>
              <a:t>. </a:t>
            </a:r>
            <a:r>
              <a:rPr lang="fr-FR" err="1"/>
              <a:t>Nulla</a:t>
            </a:r>
            <a:r>
              <a:rPr lang="fr-FR"/>
              <a:t> tincidunt </a:t>
            </a:r>
            <a:r>
              <a:rPr lang="fr-FR" err="1"/>
              <a:t>tincidunt</a:t>
            </a:r>
            <a:r>
              <a:rPr lang="fr-FR"/>
              <a:t> </a:t>
            </a:r>
            <a:r>
              <a:rPr lang="fr-FR" err="1"/>
              <a:t>elit</a:t>
            </a:r>
            <a:r>
              <a:rPr lang="fr-FR"/>
              <a:t>, </a:t>
            </a:r>
            <a:r>
              <a:rPr lang="fr-FR" err="1"/>
              <a:t>sed</a:t>
            </a:r>
            <a:r>
              <a:rPr lang="fr-FR"/>
              <a:t> commodo </a:t>
            </a:r>
            <a:r>
              <a:rPr lang="fr-FR" err="1"/>
              <a:t>purus</a:t>
            </a:r>
            <a:r>
              <a:rPr lang="fr-FR"/>
              <a:t> </a:t>
            </a:r>
            <a:r>
              <a:rPr lang="fr-FR" err="1"/>
              <a:t>egestas</a:t>
            </a:r>
            <a:r>
              <a:rPr lang="fr-FR"/>
              <a:t> ut. Nunc quis nisl ut </a:t>
            </a:r>
            <a:r>
              <a:rPr lang="fr-FR" err="1"/>
              <a:t>velit</a:t>
            </a:r>
            <a:r>
              <a:rPr lang="fr-FR"/>
              <a:t> </a:t>
            </a:r>
            <a:r>
              <a:rPr lang="fr-FR" err="1"/>
              <a:t>auctor</a:t>
            </a:r>
            <a:r>
              <a:rPr lang="fr-FR"/>
              <a:t> </a:t>
            </a:r>
            <a:r>
              <a:rPr lang="fr-FR" err="1"/>
              <a:t>imperdiet</a:t>
            </a:r>
            <a:r>
              <a:rPr lang="fr-FR"/>
              <a:t>. </a:t>
            </a:r>
            <a:r>
              <a:rPr lang="fr-FR" err="1"/>
              <a:t>Fusce</a:t>
            </a:r>
            <a:r>
              <a:rPr lang="fr-FR"/>
              <a:t> vitae </a:t>
            </a:r>
            <a:r>
              <a:rPr lang="fr-FR" err="1"/>
              <a:t>odio</a:t>
            </a:r>
            <a:r>
              <a:rPr lang="fr-FR"/>
              <a:t> id </a:t>
            </a:r>
            <a:r>
              <a:rPr lang="fr-FR" err="1"/>
              <a:t>lectus</a:t>
            </a:r>
            <a:r>
              <a:rPr lang="fr-FR"/>
              <a:t> </a:t>
            </a:r>
            <a:r>
              <a:rPr lang="fr-FR" err="1"/>
              <a:t>malesuada</a:t>
            </a:r>
            <a:r>
              <a:rPr lang="fr-FR"/>
              <a:t> </a:t>
            </a:r>
            <a:r>
              <a:rPr lang="fr-FR" err="1"/>
              <a:t>efficitur</a:t>
            </a:r>
            <a:r>
              <a:rPr lang="fr-FR"/>
              <a:t>. Integer </a:t>
            </a:r>
            <a:r>
              <a:rPr lang="fr-FR" err="1"/>
              <a:t>molestie</a:t>
            </a:r>
            <a:r>
              <a:rPr lang="fr-FR"/>
              <a:t> </a:t>
            </a:r>
            <a:r>
              <a:rPr lang="fr-FR" err="1"/>
              <a:t>gravida</a:t>
            </a:r>
            <a:r>
              <a:rPr lang="fr-FR"/>
              <a:t> ex, non rhoncus </a:t>
            </a:r>
            <a:r>
              <a:rPr lang="fr-FR" err="1"/>
              <a:t>lectus</a:t>
            </a:r>
            <a:r>
              <a:rPr lang="fr-FR"/>
              <a:t> </a:t>
            </a:r>
            <a:r>
              <a:rPr lang="fr-FR" err="1"/>
              <a:t>finibus</a:t>
            </a:r>
            <a:r>
              <a:rPr lang="fr-FR"/>
              <a:t> </a:t>
            </a:r>
            <a:r>
              <a:rPr lang="fr-FR" err="1"/>
              <a:t>vel</a:t>
            </a:r>
            <a:r>
              <a:rPr lang="fr-FR"/>
              <a:t>. </a:t>
            </a:r>
            <a:r>
              <a:rPr lang="fr-FR" err="1"/>
              <a:t>Aenean</a:t>
            </a:r>
            <a:r>
              <a:rPr lang="fr-FR"/>
              <a:t> </a:t>
            </a:r>
            <a:r>
              <a:rPr lang="fr-FR" err="1"/>
              <a:t>accumsan</a:t>
            </a:r>
            <a:r>
              <a:rPr lang="fr-FR"/>
              <a:t> </a:t>
            </a:r>
            <a:r>
              <a:rPr lang="fr-FR" err="1"/>
              <a:t>tortor</a:t>
            </a:r>
            <a:r>
              <a:rPr lang="fr-FR"/>
              <a:t> ut </a:t>
            </a:r>
            <a:r>
              <a:rPr lang="fr-FR" err="1"/>
              <a:t>tortor</a:t>
            </a:r>
            <a:r>
              <a:rPr lang="fr-FR"/>
              <a:t> </a:t>
            </a:r>
            <a:r>
              <a:rPr lang="fr-FR" err="1"/>
              <a:t>luctus</a:t>
            </a:r>
            <a:r>
              <a:rPr lang="fr-FR"/>
              <a:t>, id varius </a:t>
            </a:r>
            <a:r>
              <a:rPr lang="fr-FR" err="1"/>
              <a:t>tellus</a:t>
            </a:r>
            <a:r>
              <a:rPr lang="fr-FR"/>
              <a:t> </a:t>
            </a:r>
            <a:r>
              <a:rPr lang="fr-FR" err="1"/>
              <a:t>porttitor</a:t>
            </a:r>
            <a:r>
              <a:rPr lang="fr-FR"/>
              <a:t>. </a:t>
            </a:r>
            <a:r>
              <a:rPr lang="fr-FR" err="1"/>
              <a:t>Aliquam</a:t>
            </a:r>
            <a:r>
              <a:rPr lang="fr-FR"/>
              <a:t> </a:t>
            </a:r>
            <a:r>
              <a:rPr lang="fr-FR" err="1"/>
              <a:t>ac</a:t>
            </a:r>
            <a:r>
              <a:rPr lang="fr-FR"/>
              <a:t> </a:t>
            </a:r>
            <a:r>
              <a:rPr lang="fr-FR" err="1"/>
              <a:t>velit</a:t>
            </a:r>
            <a:r>
              <a:rPr lang="fr-FR"/>
              <a:t> magna. </a:t>
            </a:r>
            <a:r>
              <a:rPr lang="fr-FR" err="1"/>
              <a:t>Mauris</a:t>
            </a:r>
            <a:r>
              <a:rPr lang="fr-FR"/>
              <a:t> </a:t>
            </a:r>
            <a:r>
              <a:rPr lang="fr-FR" err="1"/>
              <a:t>sagittis</a:t>
            </a:r>
            <a:r>
              <a:rPr lang="fr-FR"/>
              <a:t> </a:t>
            </a:r>
            <a:r>
              <a:rPr lang="fr-FR" err="1"/>
              <a:t>vehicula</a:t>
            </a:r>
            <a:r>
              <a:rPr lang="fr-FR"/>
              <a:t> </a:t>
            </a:r>
            <a:r>
              <a:rPr lang="fr-FR" err="1"/>
              <a:t>dui</a:t>
            </a:r>
            <a:r>
              <a:rPr lang="fr-FR"/>
              <a:t>, nec </a:t>
            </a:r>
            <a:r>
              <a:rPr lang="fr-FR" err="1"/>
              <a:t>interdum</a:t>
            </a:r>
            <a:r>
              <a:rPr lang="fr-FR"/>
              <a:t> </a:t>
            </a:r>
            <a:r>
              <a:rPr lang="fr-FR" err="1"/>
              <a:t>lectus</a:t>
            </a:r>
            <a:r>
              <a:rPr lang="fr-FR"/>
              <a:t> commodo et. </a:t>
            </a:r>
            <a:r>
              <a:rPr lang="fr-FR" err="1"/>
              <a:t>Mauris</a:t>
            </a:r>
            <a:r>
              <a:rPr lang="fr-FR"/>
              <a:t> </a:t>
            </a:r>
            <a:r>
              <a:rPr lang="fr-FR" err="1"/>
              <a:t>fringilla</a:t>
            </a:r>
            <a:r>
              <a:rPr lang="fr-FR"/>
              <a:t> </a:t>
            </a:r>
            <a:r>
              <a:rPr lang="fr-FR" err="1"/>
              <a:t>ac</a:t>
            </a:r>
            <a:r>
              <a:rPr lang="fr-FR"/>
              <a:t> </a:t>
            </a:r>
            <a:r>
              <a:rPr lang="fr-FR" err="1"/>
              <a:t>leo</a:t>
            </a:r>
            <a:r>
              <a:rPr lang="fr-FR"/>
              <a:t> </a:t>
            </a:r>
            <a:r>
              <a:rPr lang="fr-FR" err="1"/>
              <a:t>sed</a:t>
            </a:r>
            <a:r>
              <a:rPr lang="fr-FR"/>
              <a:t> tincidunt. </a:t>
            </a:r>
            <a:r>
              <a:rPr lang="fr-FR" err="1"/>
              <a:t>Fusce</a:t>
            </a:r>
            <a:r>
              <a:rPr lang="fr-FR"/>
              <a:t> a pretium </a:t>
            </a:r>
            <a:r>
              <a:rPr lang="fr-FR" err="1"/>
              <a:t>enim</a:t>
            </a:r>
            <a:r>
              <a:rPr lang="fr-FR"/>
              <a:t>, non tincidunt </a:t>
            </a:r>
            <a:r>
              <a:rPr lang="fr-FR" err="1"/>
              <a:t>eros</a:t>
            </a:r>
            <a:r>
              <a:rPr lang="fr-FR"/>
              <a:t>. Suspendisse in </a:t>
            </a:r>
            <a:r>
              <a:rPr lang="fr-FR" err="1"/>
              <a:t>orci</a:t>
            </a:r>
            <a:r>
              <a:rPr lang="fr-FR"/>
              <a:t> ut </a:t>
            </a:r>
            <a:r>
              <a:rPr lang="fr-FR" err="1"/>
              <a:t>orci</a:t>
            </a:r>
            <a:r>
              <a:rPr lang="fr-FR"/>
              <a:t> </a:t>
            </a:r>
            <a:r>
              <a:rPr lang="fr-FR" err="1"/>
              <a:t>posuere</a:t>
            </a:r>
            <a:r>
              <a:rPr lang="fr-FR"/>
              <a:t> </a:t>
            </a:r>
            <a:r>
              <a:rPr lang="fr-FR" err="1"/>
              <a:t>tempus</a:t>
            </a:r>
            <a:r>
              <a:rPr lang="fr-FR"/>
              <a:t>. Lorem ipsum dolor </a:t>
            </a:r>
            <a:r>
              <a:rPr lang="fr-FR" err="1"/>
              <a:t>sit</a:t>
            </a:r>
            <a:r>
              <a:rPr lang="fr-FR"/>
              <a:t> </a:t>
            </a:r>
            <a:r>
              <a:rPr lang="fr-FR" err="1"/>
              <a:t>amet</a:t>
            </a:r>
            <a:r>
              <a:rPr lang="fr-FR"/>
              <a:t>, </a:t>
            </a:r>
            <a:r>
              <a:rPr lang="fr-FR" err="1"/>
              <a:t>consectetur</a:t>
            </a:r>
            <a:r>
              <a:rPr lang="fr-FR"/>
              <a:t> adipiscing </a:t>
            </a:r>
            <a:r>
              <a:rPr lang="fr-FR" err="1"/>
              <a:t>elit</a:t>
            </a:r>
            <a:r>
              <a:rPr lang="fr-FR"/>
              <a:t>. </a:t>
            </a:r>
            <a:r>
              <a:rPr lang="fr-FR" err="1"/>
              <a:t>Maecenas</a:t>
            </a:r>
            <a:r>
              <a:rPr lang="fr-FR"/>
              <a:t> cursus, </a:t>
            </a:r>
            <a:r>
              <a:rPr lang="fr-FR" err="1"/>
              <a:t>enim</a:t>
            </a:r>
            <a:r>
              <a:rPr lang="fr-FR"/>
              <a:t> at </a:t>
            </a:r>
            <a:r>
              <a:rPr lang="fr-FR" err="1"/>
              <a:t>euismod</a:t>
            </a:r>
            <a:r>
              <a:rPr lang="fr-FR"/>
              <a:t> rhoncus, </a:t>
            </a:r>
            <a:r>
              <a:rPr lang="fr-FR" err="1"/>
              <a:t>neque</a:t>
            </a:r>
            <a:r>
              <a:rPr lang="fr-FR"/>
              <a:t> ex pretium </a:t>
            </a:r>
            <a:r>
              <a:rPr lang="fr-FR" err="1"/>
              <a:t>nibh</a:t>
            </a:r>
            <a:r>
              <a:rPr lang="fr-FR"/>
              <a:t>, nec </a:t>
            </a:r>
            <a:r>
              <a:rPr lang="fr-FR" err="1"/>
              <a:t>vehicula</a:t>
            </a:r>
            <a:r>
              <a:rPr lang="fr-FR"/>
              <a:t> </a:t>
            </a:r>
            <a:r>
              <a:rPr lang="fr-FR" err="1"/>
              <a:t>tellus</a:t>
            </a:r>
            <a:r>
              <a:rPr lang="fr-FR"/>
              <a:t> diam a </a:t>
            </a:r>
            <a:r>
              <a:rPr lang="fr-FR" err="1"/>
              <a:t>odio</a:t>
            </a:r>
            <a:r>
              <a:rPr lang="fr-FR"/>
              <a:t>. </a:t>
            </a:r>
            <a:r>
              <a:rPr lang="fr-FR" err="1"/>
              <a:t>Vestibulum</a:t>
            </a:r>
            <a:r>
              <a:rPr lang="fr-FR"/>
              <a:t> </a:t>
            </a:r>
            <a:r>
              <a:rPr lang="fr-FR" err="1"/>
              <a:t>consequat</a:t>
            </a:r>
            <a:r>
              <a:rPr lang="fr-FR"/>
              <a:t> mollis </a:t>
            </a:r>
            <a:r>
              <a:rPr lang="fr-FR" err="1"/>
              <a:t>lorem</a:t>
            </a:r>
            <a:r>
              <a:rPr lang="fr-FR"/>
              <a:t> </a:t>
            </a:r>
            <a:r>
              <a:rPr lang="fr-FR" err="1"/>
              <a:t>sit</a:t>
            </a:r>
            <a:r>
              <a:rPr lang="fr-FR"/>
              <a:t> </a:t>
            </a:r>
            <a:r>
              <a:rPr lang="fr-FR" err="1"/>
              <a:t>amet</a:t>
            </a:r>
            <a:r>
              <a:rPr lang="fr-FR"/>
              <a:t> </a:t>
            </a:r>
            <a:r>
              <a:rPr lang="fr-FR" err="1"/>
              <a:t>fringilla</a:t>
            </a:r>
            <a:r>
              <a:rPr lang="fr-FR"/>
              <a:t>. </a:t>
            </a:r>
            <a:r>
              <a:rPr lang="fr-FR" err="1"/>
              <a:t>Nullam</a:t>
            </a:r>
            <a:r>
              <a:rPr lang="fr-FR"/>
              <a:t> in </a:t>
            </a:r>
            <a:r>
              <a:rPr lang="fr-FR" err="1"/>
              <a:t>sodales</a:t>
            </a:r>
            <a:r>
              <a:rPr lang="fr-FR"/>
              <a:t> </a:t>
            </a:r>
            <a:r>
              <a:rPr lang="fr-FR" err="1"/>
              <a:t>turpis</a:t>
            </a:r>
            <a:r>
              <a:rPr lang="fr-FR"/>
              <a:t>. </a:t>
            </a:r>
            <a:r>
              <a:rPr lang="fr-FR" err="1"/>
              <a:t>Donec</a:t>
            </a:r>
            <a:r>
              <a:rPr lang="fr-FR"/>
              <a:t> </a:t>
            </a:r>
            <a:r>
              <a:rPr lang="fr-FR" err="1"/>
              <a:t>interdum</a:t>
            </a:r>
            <a:r>
              <a:rPr lang="fr-FR"/>
              <a:t> </a:t>
            </a:r>
            <a:r>
              <a:rPr lang="fr-FR" err="1"/>
              <a:t>mauris</a:t>
            </a:r>
            <a:r>
              <a:rPr lang="fr-FR"/>
              <a:t> </a:t>
            </a:r>
            <a:r>
              <a:rPr lang="fr-FR" err="1"/>
              <a:t>sit</a:t>
            </a:r>
            <a:r>
              <a:rPr lang="fr-FR"/>
              <a:t> </a:t>
            </a:r>
            <a:r>
              <a:rPr lang="fr-FR" err="1"/>
              <a:t>amet</a:t>
            </a:r>
            <a:r>
              <a:rPr lang="fr-FR"/>
              <a:t> libero </a:t>
            </a:r>
            <a:r>
              <a:rPr lang="fr-FR" err="1"/>
              <a:t>ultricies</a:t>
            </a:r>
            <a:r>
              <a:rPr lang="fr-FR"/>
              <a:t>, id </a:t>
            </a:r>
            <a:r>
              <a:rPr lang="fr-FR" err="1"/>
              <a:t>consequat</a:t>
            </a:r>
            <a:r>
              <a:rPr lang="fr-FR"/>
              <a:t> </a:t>
            </a:r>
            <a:r>
              <a:rPr lang="fr-FR" err="1"/>
              <a:t>turpis</a:t>
            </a:r>
            <a:r>
              <a:rPr lang="fr-FR"/>
              <a:t> </a:t>
            </a:r>
            <a:r>
              <a:rPr lang="fr-FR" err="1"/>
              <a:t>facilisis</a:t>
            </a:r>
            <a:r>
              <a:rPr lang="fr-FR"/>
              <a:t>. Sed </a:t>
            </a:r>
            <a:r>
              <a:rPr lang="fr-FR" err="1"/>
              <a:t>sed</a:t>
            </a:r>
            <a:r>
              <a:rPr lang="fr-FR"/>
              <a:t> magna mi est.</a:t>
            </a:r>
          </a:p>
        </p:txBody>
      </p:sp>
      <p:sp>
        <p:nvSpPr>
          <p:cNvPr id="7" name="Espace réservé du texte 21">
            <a:extLst>
              <a:ext uri="{FF2B5EF4-FFF2-40B4-BE49-F238E27FC236}">
                <a16:creationId xmlns:a16="http://schemas.microsoft.com/office/drawing/2014/main" id="{020234F1-DC75-6336-2136-9361225097A0}"/>
              </a:ext>
            </a:extLst>
          </p:cNvPr>
          <p:cNvSpPr>
            <a:spLocks noGrp="1"/>
          </p:cNvSpPr>
          <p:nvPr>
            <p:ph type="body" sz="quarter" idx="15" hasCustomPrompt="1"/>
          </p:nvPr>
        </p:nvSpPr>
        <p:spPr>
          <a:xfrm>
            <a:off x="4872000" y="1773000"/>
            <a:ext cx="1151829" cy="792000"/>
          </a:xfrm>
        </p:spPr>
        <p:txBody>
          <a:bodyPr wrap="square" bIns="0" anchor="ctr" anchorCtr="0">
            <a:noAutofit/>
          </a:bodyPr>
          <a:lstStyle>
            <a:lvl1pPr marL="0" indent="0" algn="ctr">
              <a:lnSpc>
                <a:spcPct val="100000"/>
              </a:lnSpc>
              <a:spcBef>
                <a:spcPts val="0"/>
              </a:spcBef>
              <a:buClr>
                <a:schemeClr val="accent1"/>
              </a:buClr>
              <a:buFont typeface="Arial" panose="020B0604020202020204" pitchFamily="34" charset="0"/>
              <a:buNone/>
              <a:defRPr sz="1200" b="0">
                <a:solidFill>
                  <a:schemeClr val="accent6"/>
                </a:solidFill>
                <a:latin typeface="Switzer Semibold" pitchFamily="50" charset="0"/>
              </a:defRPr>
            </a:lvl1pPr>
          </a:lstStyle>
          <a:p>
            <a:pPr lvl="0"/>
            <a:r>
              <a:rPr lang="pt-BR"/>
              <a:t>Aliquam tris</a:t>
            </a:r>
            <a:br>
              <a:rPr lang="pt-BR"/>
            </a:br>
            <a:r>
              <a:rPr lang="pt-BR"/>
              <a:t>tique nulla</a:t>
            </a:r>
            <a:endParaRPr lang="fr-FR"/>
          </a:p>
        </p:txBody>
      </p:sp>
      <p:sp>
        <p:nvSpPr>
          <p:cNvPr id="8" name="Espace réservé du texte 21">
            <a:extLst>
              <a:ext uri="{FF2B5EF4-FFF2-40B4-BE49-F238E27FC236}">
                <a16:creationId xmlns:a16="http://schemas.microsoft.com/office/drawing/2014/main" id="{169BA145-18C8-19A0-82B9-EEB44847E4EE}"/>
              </a:ext>
            </a:extLst>
          </p:cNvPr>
          <p:cNvSpPr>
            <a:spLocks noGrp="1"/>
          </p:cNvSpPr>
          <p:nvPr>
            <p:ph type="body" sz="quarter" idx="16" hasCustomPrompt="1"/>
          </p:nvPr>
        </p:nvSpPr>
        <p:spPr>
          <a:xfrm>
            <a:off x="6168000" y="2853000"/>
            <a:ext cx="5472000" cy="792000"/>
          </a:xfrm>
        </p:spPr>
        <p:txBody>
          <a:bodyPr wrap="square" bIns="0" anchor="ctr" anchorCtr="0">
            <a:noAutofit/>
          </a:bodyPr>
          <a:lstStyle>
            <a:lvl1pPr marL="0" indent="0" algn="l">
              <a:lnSpc>
                <a:spcPct val="100000"/>
              </a:lnSpc>
              <a:spcBef>
                <a:spcPts val="0"/>
              </a:spcBef>
              <a:buClr>
                <a:schemeClr val="accent3"/>
              </a:buClr>
              <a:buFont typeface="Arial" panose="020B0604020202020204" pitchFamily="34" charset="0"/>
              <a:buNone/>
              <a:defRPr sz="1000" b="0">
                <a:solidFill>
                  <a:schemeClr val="tx1"/>
                </a:solidFill>
                <a:latin typeface="+mn-lt"/>
              </a:defRPr>
            </a:lvl1pPr>
          </a:lstStyle>
          <a:p>
            <a:pPr lvl="0"/>
            <a:r>
              <a:rPr lang="fr-FR" err="1"/>
              <a:t>Proin</a:t>
            </a:r>
            <a:r>
              <a:rPr lang="fr-FR"/>
              <a:t> et </a:t>
            </a:r>
            <a:r>
              <a:rPr lang="fr-FR" err="1"/>
              <a:t>elit</a:t>
            </a:r>
            <a:r>
              <a:rPr lang="fr-FR"/>
              <a:t> est. </a:t>
            </a:r>
            <a:r>
              <a:rPr lang="fr-FR" err="1"/>
              <a:t>Praesent</a:t>
            </a:r>
            <a:r>
              <a:rPr lang="fr-FR"/>
              <a:t> dolor ex, rhoncus </a:t>
            </a:r>
            <a:r>
              <a:rPr lang="fr-FR" err="1"/>
              <a:t>vel</a:t>
            </a:r>
            <a:r>
              <a:rPr lang="fr-FR"/>
              <a:t> </a:t>
            </a:r>
            <a:r>
              <a:rPr lang="fr-FR" err="1"/>
              <a:t>porttitor</a:t>
            </a:r>
            <a:r>
              <a:rPr lang="fr-FR"/>
              <a:t> eu, varius </a:t>
            </a:r>
            <a:r>
              <a:rPr lang="fr-FR" err="1"/>
              <a:t>vel</a:t>
            </a:r>
            <a:r>
              <a:rPr lang="fr-FR"/>
              <a:t> </a:t>
            </a:r>
            <a:r>
              <a:rPr lang="fr-FR" err="1"/>
              <a:t>arcu</a:t>
            </a:r>
            <a:r>
              <a:rPr lang="fr-FR"/>
              <a:t>. </a:t>
            </a:r>
            <a:r>
              <a:rPr lang="fr-FR" err="1"/>
              <a:t>Aliquam</a:t>
            </a:r>
            <a:r>
              <a:rPr lang="fr-FR"/>
              <a:t> tincidunt ipsum </a:t>
            </a:r>
            <a:r>
              <a:rPr lang="fr-FR" err="1"/>
              <a:t>euismod</a:t>
            </a:r>
            <a:r>
              <a:rPr lang="fr-FR"/>
              <a:t> </a:t>
            </a:r>
            <a:r>
              <a:rPr lang="fr-FR" err="1"/>
              <a:t>orci</a:t>
            </a:r>
            <a:r>
              <a:rPr lang="fr-FR"/>
              <a:t> </a:t>
            </a:r>
            <a:r>
              <a:rPr lang="fr-FR" err="1"/>
              <a:t>blandit</a:t>
            </a:r>
            <a:r>
              <a:rPr lang="fr-FR"/>
              <a:t>, </a:t>
            </a:r>
            <a:r>
              <a:rPr lang="fr-FR" err="1"/>
              <a:t>eget</a:t>
            </a:r>
            <a:r>
              <a:rPr lang="fr-FR"/>
              <a:t> </a:t>
            </a:r>
            <a:r>
              <a:rPr lang="fr-FR" err="1"/>
              <a:t>aliquam</a:t>
            </a:r>
            <a:r>
              <a:rPr lang="fr-FR"/>
              <a:t> diam </a:t>
            </a:r>
            <a:r>
              <a:rPr lang="fr-FR" err="1"/>
              <a:t>gravida</a:t>
            </a:r>
            <a:r>
              <a:rPr lang="fr-FR"/>
              <a:t>. </a:t>
            </a:r>
            <a:r>
              <a:rPr lang="fr-FR" err="1"/>
              <a:t>Mauris</a:t>
            </a:r>
            <a:r>
              <a:rPr lang="fr-FR"/>
              <a:t> mollis dictum quis.</a:t>
            </a:r>
          </a:p>
        </p:txBody>
      </p:sp>
      <p:sp>
        <p:nvSpPr>
          <p:cNvPr id="9" name="Espace réservé du texte 21">
            <a:extLst>
              <a:ext uri="{FF2B5EF4-FFF2-40B4-BE49-F238E27FC236}">
                <a16:creationId xmlns:a16="http://schemas.microsoft.com/office/drawing/2014/main" id="{2730F935-88EC-46C6-28E5-CFE554B1147F}"/>
              </a:ext>
            </a:extLst>
          </p:cNvPr>
          <p:cNvSpPr>
            <a:spLocks noGrp="1"/>
          </p:cNvSpPr>
          <p:nvPr>
            <p:ph type="body" sz="quarter" idx="17" hasCustomPrompt="1"/>
          </p:nvPr>
        </p:nvSpPr>
        <p:spPr>
          <a:xfrm>
            <a:off x="4872000" y="2853000"/>
            <a:ext cx="1151829" cy="792000"/>
          </a:xfrm>
        </p:spPr>
        <p:txBody>
          <a:bodyPr wrap="square" bIns="0" anchor="ctr" anchorCtr="0">
            <a:noAutofit/>
          </a:bodyPr>
          <a:lstStyle>
            <a:lvl1pPr marL="0" indent="0" algn="ctr">
              <a:lnSpc>
                <a:spcPct val="100000"/>
              </a:lnSpc>
              <a:spcBef>
                <a:spcPts val="0"/>
              </a:spcBef>
              <a:buClr>
                <a:schemeClr val="accent1"/>
              </a:buClr>
              <a:buFont typeface="Arial" panose="020B0604020202020204" pitchFamily="34" charset="0"/>
              <a:buNone/>
              <a:defRPr sz="1200" b="0">
                <a:solidFill>
                  <a:schemeClr val="accent6"/>
                </a:solidFill>
                <a:latin typeface="Switzer Semibold" pitchFamily="50" charset="0"/>
              </a:defRPr>
            </a:lvl1pPr>
          </a:lstStyle>
          <a:p>
            <a:pPr lvl="0"/>
            <a:r>
              <a:rPr lang="pt-BR"/>
              <a:t>Curabitur</a:t>
            </a:r>
            <a:br>
              <a:rPr lang="pt-BR"/>
            </a:br>
            <a:r>
              <a:rPr lang="pt-BR"/>
              <a:t>aelit laoreet</a:t>
            </a:r>
            <a:endParaRPr lang="fr-FR"/>
          </a:p>
        </p:txBody>
      </p:sp>
      <p:sp>
        <p:nvSpPr>
          <p:cNvPr id="10" name="Espace réservé du texte 21">
            <a:extLst>
              <a:ext uri="{FF2B5EF4-FFF2-40B4-BE49-F238E27FC236}">
                <a16:creationId xmlns:a16="http://schemas.microsoft.com/office/drawing/2014/main" id="{3C3C259A-BD37-0159-13A4-10EA675249DD}"/>
              </a:ext>
            </a:extLst>
          </p:cNvPr>
          <p:cNvSpPr>
            <a:spLocks noGrp="1"/>
          </p:cNvSpPr>
          <p:nvPr>
            <p:ph type="body" sz="quarter" idx="18" hasCustomPrompt="1"/>
          </p:nvPr>
        </p:nvSpPr>
        <p:spPr>
          <a:xfrm>
            <a:off x="6168000" y="3933000"/>
            <a:ext cx="5472000" cy="792000"/>
          </a:xfrm>
        </p:spPr>
        <p:txBody>
          <a:bodyPr wrap="square" bIns="0" anchor="ctr" anchorCtr="0">
            <a:noAutofit/>
          </a:bodyPr>
          <a:lstStyle>
            <a:lvl1pPr marL="0" indent="0" algn="l">
              <a:lnSpc>
                <a:spcPct val="100000"/>
              </a:lnSpc>
              <a:spcBef>
                <a:spcPts val="0"/>
              </a:spcBef>
              <a:buClr>
                <a:schemeClr val="accent3"/>
              </a:buClr>
              <a:buFont typeface="Arial" panose="020B0604020202020204" pitchFamily="34" charset="0"/>
              <a:buNone/>
              <a:defRPr sz="1000" b="0">
                <a:solidFill>
                  <a:schemeClr val="tx1"/>
                </a:solidFill>
                <a:latin typeface="+mn-lt"/>
              </a:defRPr>
            </a:lvl1pPr>
          </a:lstStyle>
          <a:p>
            <a:pPr lvl="0"/>
            <a:r>
              <a:rPr lang="fr-FR" err="1"/>
              <a:t>Praesent</a:t>
            </a:r>
            <a:r>
              <a:rPr lang="fr-FR"/>
              <a:t> pretium </a:t>
            </a:r>
            <a:r>
              <a:rPr lang="fr-FR" err="1"/>
              <a:t>sagittis</a:t>
            </a:r>
            <a:r>
              <a:rPr lang="fr-FR"/>
              <a:t> </a:t>
            </a:r>
            <a:r>
              <a:rPr lang="fr-FR" err="1"/>
              <a:t>condimentum</a:t>
            </a:r>
            <a:r>
              <a:rPr lang="fr-FR"/>
              <a:t>. Sed vitae </a:t>
            </a:r>
            <a:r>
              <a:rPr lang="fr-FR" err="1"/>
              <a:t>urna</a:t>
            </a:r>
            <a:r>
              <a:rPr lang="fr-FR"/>
              <a:t> </a:t>
            </a:r>
            <a:r>
              <a:rPr lang="fr-FR" err="1"/>
              <a:t>faucibus</a:t>
            </a:r>
            <a:r>
              <a:rPr lang="fr-FR"/>
              <a:t>, commodo </a:t>
            </a:r>
            <a:r>
              <a:rPr lang="fr-FR" err="1"/>
              <a:t>arcu</a:t>
            </a:r>
            <a:r>
              <a:rPr lang="fr-FR"/>
              <a:t> </a:t>
            </a:r>
            <a:r>
              <a:rPr lang="fr-FR" err="1"/>
              <a:t>sed</a:t>
            </a:r>
            <a:r>
              <a:rPr lang="fr-FR"/>
              <a:t>, </a:t>
            </a:r>
            <a:r>
              <a:rPr lang="fr-FR" err="1"/>
              <a:t>finibus</a:t>
            </a:r>
            <a:r>
              <a:rPr lang="fr-FR"/>
              <a:t> </a:t>
            </a:r>
            <a:r>
              <a:rPr lang="fr-FR" err="1"/>
              <a:t>tellus</a:t>
            </a:r>
            <a:r>
              <a:rPr lang="fr-FR"/>
              <a:t>. </a:t>
            </a:r>
            <a:r>
              <a:rPr lang="fr-FR" err="1"/>
              <a:t>Curabitur</a:t>
            </a:r>
            <a:r>
              <a:rPr lang="fr-FR"/>
              <a:t> tincidunt est ut </a:t>
            </a:r>
            <a:r>
              <a:rPr lang="fr-FR" err="1"/>
              <a:t>justo</a:t>
            </a:r>
            <a:r>
              <a:rPr lang="fr-FR"/>
              <a:t> </a:t>
            </a:r>
            <a:r>
              <a:rPr lang="fr-FR" err="1"/>
              <a:t>ultrices</a:t>
            </a:r>
            <a:r>
              <a:rPr lang="fr-FR"/>
              <a:t> </a:t>
            </a:r>
            <a:r>
              <a:rPr lang="fr-FR" err="1"/>
              <a:t>sollicitudin</a:t>
            </a:r>
            <a:r>
              <a:rPr lang="fr-FR"/>
              <a:t>. </a:t>
            </a:r>
            <a:r>
              <a:rPr lang="fr-FR" err="1"/>
              <a:t>Curabitur</a:t>
            </a:r>
            <a:r>
              <a:rPr lang="fr-FR"/>
              <a:t> </a:t>
            </a:r>
            <a:r>
              <a:rPr lang="fr-FR" err="1"/>
              <a:t>sit</a:t>
            </a:r>
            <a:r>
              <a:rPr lang="fr-FR"/>
              <a:t> </a:t>
            </a:r>
            <a:r>
              <a:rPr lang="fr-FR" err="1"/>
              <a:t>amet</a:t>
            </a:r>
            <a:r>
              <a:rPr lang="fr-FR"/>
              <a:t> libero </a:t>
            </a:r>
            <a:r>
              <a:rPr lang="fr-FR" err="1"/>
              <a:t>lacus</a:t>
            </a:r>
            <a:r>
              <a:rPr lang="fr-FR"/>
              <a:t>. </a:t>
            </a:r>
            <a:r>
              <a:rPr lang="fr-FR" err="1"/>
              <a:t>Aenean</a:t>
            </a:r>
            <a:r>
              <a:rPr lang="fr-FR"/>
              <a:t> </a:t>
            </a:r>
            <a:r>
              <a:rPr lang="fr-FR" err="1"/>
              <a:t>proin</a:t>
            </a:r>
            <a:r>
              <a:rPr lang="fr-FR"/>
              <a:t>.</a:t>
            </a:r>
          </a:p>
        </p:txBody>
      </p:sp>
      <p:sp>
        <p:nvSpPr>
          <p:cNvPr id="11" name="Espace réservé du texte 21">
            <a:extLst>
              <a:ext uri="{FF2B5EF4-FFF2-40B4-BE49-F238E27FC236}">
                <a16:creationId xmlns:a16="http://schemas.microsoft.com/office/drawing/2014/main" id="{B5084D5E-8BC1-C623-59C8-C0AE6E49020D}"/>
              </a:ext>
            </a:extLst>
          </p:cNvPr>
          <p:cNvSpPr>
            <a:spLocks noGrp="1"/>
          </p:cNvSpPr>
          <p:nvPr>
            <p:ph type="body" sz="quarter" idx="19" hasCustomPrompt="1"/>
          </p:nvPr>
        </p:nvSpPr>
        <p:spPr>
          <a:xfrm>
            <a:off x="4872000" y="3933000"/>
            <a:ext cx="1151829" cy="792000"/>
          </a:xfrm>
        </p:spPr>
        <p:txBody>
          <a:bodyPr wrap="square" bIns="0" anchor="ctr" anchorCtr="0">
            <a:noAutofit/>
          </a:bodyPr>
          <a:lstStyle>
            <a:lvl1pPr marL="0" indent="0" algn="ctr">
              <a:lnSpc>
                <a:spcPct val="100000"/>
              </a:lnSpc>
              <a:spcBef>
                <a:spcPts val="0"/>
              </a:spcBef>
              <a:buClr>
                <a:schemeClr val="accent1"/>
              </a:buClr>
              <a:buFont typeface="Arial" panose="020B0604020202020204" pitchFamily="34" charset="0"/>
              <a:buNone/>
              <a:defRPr sz="1200" b="0">
                <a:solidFill>
                  <a:schemeClr val="accent6"/>
                </a:solidFill>
                <a:latin typeface="Switzer Semibold" pitchFamily="50" charset="0"/>
              </a:defRPr>
            </a:lvl1pPr>
          </a:lstStyle>
          <a:p>
            <a:pPr lvl="0"/>
            <a:r>
              <a:rPr lang="pt-BR"/>
              <a:t>Nunc eu</a:t>
            </a:r>
            <a:br>
              <a:rPr lang="pt-BR"/>
            </a:br>
            <a:r>
              <a:rPr lang="pt-BR"/>
              <a:t>aliquet leo</a:t>
            </a:r>
            <a:endParaRPr lang="fr-FR"/>
          </a:p>
        </p:txBody>
      </p:sp>
      <p:sp>
        <p:nvSpPr>
          <p:cNvPr id="12" name="Espace réservé du texte 21">
            <a:extLst>
              <a:ext uri="{FF2B5EF4-FFF2-40B4-BE49-F238E27FC236}">
                <a16:creationId xmlns:a16="http://schemas.microsoft.com/office/drawing/2014/main" id="{8A6F9B2D-6EB0-F05C-59FE-C1A01740DC4A}"/>
              </a:ext>
            </a:extLst>
          </p:cNvPr>
          <p:cNvSpPr>
            <a:spLocks noGrp="1"/>
          </p:cNvSpPr>
          <p:nvPr>
            <p:ph type="body" sz="quarter" idx="20" hasCustomPrompt="1"/>
          </p:nvPr>
        </p:nvSpPr>
        <p:spPr>
          <a:xfrm>
            <a:off x="6168000" y="5013000"/>
            <a:ext cx="5472000" cy="792000"/>
          </a:xfrm>
        </p:spPr>
        <p:txBody>
          <a:bodyPr wrap="square" bIns="0" anchor="ctr" anchorCtr="0">
            <a:noAutofit/>
          </a:bodyPr>
          <a:lstStyle>
            <a:lvl1pPr marL="0" indent="0" algn="l">
              <a:lnSpc>
                <a:spcPct val="100000"/>
              </a:lnSpc>
              <a:spcBef>
                <a:spcPts val="0"/>
              </a:spcBef>
              <a:buClr>
                <a:schemeClr val="accent3"/>
              </a:buClr>
              <a:buFont typeface="Arial" panose="020B0604020202020204" pitchFamily="34" charset="0"/>
              <a:buNone/>
              <a:defRPr sz="1000" b="0">
                <a:solidFill>
                  <a:schemeClr val="tx1"/>
                </a:solidFill>
                <a:latin typeface="+mn-lt"/>
              </a:defRPr>
            </a:lvl1pPr>
          </a:lstStyle>
          <a:p>
            <a:pPr lvl="0"/>
            <a:r>
              <a:rPr lang="fr-FR"/>
              <a:t>Morbi </a:t>
            </a:r>
            <a:r>
              <a:rPr lang="fr-FR" err="1"/>
              <a:t>tempor</a:t>
            </a:r>
            <a:r>
              <a:rPr lang="fr-FR"/>
              <a:t> erat est, non </a:t>
            </a:r>
            <a:r>
              <a:rPr lang="fr-FR" err="1"/>
              <a:t>aliquet</a:t>
            </a:r>
            <a:r>
              <a:rPr lang="fr-FR"/>
              <a:t> </a:t>
            </a:r>
            <a:r>
              <a:rPr lang="fr-FR" err="1"/>
              <a:t>risus</a:t>
            </a:r>
            <a:r>
              <a:rPr lang="fr-FR"/>
              <a:t> </a:t>
            </a:r>
            <a:r>
              <a:rPr lang="fr-FR" err="1"/>
              <a:t>vehicula</a:t>
            </a:r>
            <a:r>
              <a:rPr lang="fr-FR"/>
              <a:t> id. </a:t>
            </a:r>
            <a:r>
              <a:rPr lang="fr-FR" err="1"/>
              <a:t>Donec</a:t>
            </a:r>
            <a:r>
              <a:rPr lang="fr-FR"/>
              <a:t> </a:t>
            </a:r>
            <a:r>
              <a:rPr lang="fr-FR" err="1"/>
              <a:t>porttitor</a:t>
            </a:r>
            <a:r>
              <a:rPr lang="fr-FR"/>
              <a:t> </a:t>
            </a:r>
            <a:r>
              <a:rPr lang="fr-FR" err="1"/>
              <a:t>velit</a:t>
            </a:r>
            <a:r>
              <a:rPr lang="fr-FR"/>
              <a:t> </a:t>
            </a:r>
            <a:r>
              <a:rPr lang="fr-FR" err="1"/>
              <a:t>sed</a:t>
            </a:r>
            <a:r>
              <a:rPr lang="fr-FR"/>
              <a:t> </a:t>
            </a:r>
            <a:r>
              <a:rPr lang="fr-FR" err="1"/>
              <a:t>elit</a:t>
            </a:r>
            <a:r>
              <a:rPr lang="fr-FR"/>
              <a:t> </a:t>
            </a:r>
            <a:r>
              <a:rPr lang="fr-FR" err="1"/>
              <a:t>elementum</a:t>
            </a:r>
            <a:r>
              <a:rPr lang="fr-FR"/>
              <a:t>, nec </a:t>
            </a:r>
            <a:r>
              <a:rPr lang="fr-FR" err="1"/>
              <a:t>tempus</a:t>
            </a:r>
            <a:r>
              <a:rPr lang="fr-FR"/>
              <a:t> </a:t>
            </a:r>
            <a:r>
              <a:rPr lang="fr-FR" err="1"/>
              <a:t>eros</a:t>
            </a:r>
            <a:r>
              <a:rPr lang="fr-FR"/>
              <a:t> </a:t>
            </a:r>
            <a:r>
              <a:rPr lang="fr-FR" err="1"/>
              <a:t>faucibus</a:t>
            </a:r>
            <a:r>
              <a:rPr lang="fr-FR"/>
              <a:t>. </a:t>
            </a:r>
            <a:r>
              <a:rPr lang="fr-FR" err="1"/>
              <a:t>Fusce</a:t>
            </a:r>
            <a:r>
              <a:rPr lang="fr-FR"/>
              <a:t> </a:t>
            </a:r>
            <a:r>
              <a:rPr lang="fr-FR" err="1"/>
              <a:t>volutpat</a:t>
            </a:r>
            <a:r>
              <a:rPr lang="fr-FR"/>
              <a:t> </a:t>
            </a:r>
            <a:r>
              <a:rPr lang="fr-FR" err="1"/>
              <a:t>interdum</a:t>
            </a:r>
            <a:r>
              <a:rPr lang="fr-FR"/>
              <a:t> </a:t>
            </a:r>
            <a:r>
              <a:rPr lang="fr-FR" err="1"/>
              <a:t>egestas</a:t>
            </a:r>
            <a:r>
              <a:rPr lang="fr-FR"/>
              <a:t>. Nunc a </a:t>
            </a:r>
            <a:r>
              <a:rPr lang="fr-FR" err="1"/>
              <a:t>suscipit</a:t>
            </a:r>
            <a:r>
              <a:rPr lang="fr-FR"/>
              <a:t> </a:t>
            </a:r>
            <a:r>
              <a:rPr lang="fr-FR" err="1"/>
              <a:t>nulla</a:t>
            </a:r>
            <a:r>
              <a:rPr lang="fr-FR"/>
              <a:t>. </a:t>
            </a:r>
            <a:r>
              <a:rPr lang="fr-FR" err="1"/>
              <a:t>Praesent</a:t>
            </a:r>
            <a:r>
              <a:rPr lang="fr-FR"/>
              <a:t> </a:t>
            </a:r>
            <a:r>
              <a:rPr lang="fr-FR" err="1"/>
              <a:t>tortor</a:t>
            </a:r>
            <a:r>
              <a:rPr lang="fr-FR"/>
              <a:t> </a:t>
            </a:r>
            <a:r>
              <a:rPr lang="fr-FR" err="1"/>
              <a:t>justo</a:t>
            </a:r>
            <a:r>
              <a:rPr lang="fr-FR"/>
              <a:t>.</a:t>
            </a:r>
          </a:p>
        </p:txBody>
      </p:sp>
      <p:sp>
        <p:nvSpPr>
          <p:cNvPr id="13" name="Espace réservé du texte 21">
            <a:extLst>
              <a:ext uri="{FF2B5EF4-FFF2-40B4-BE49-F238E27FC236}">
                <a16:creationId xmlns:a16="http://schemas.microsoft.com/office/drawing/2014/main" id="{F71995A2-3004-5AC2-3CEA-9D4586AB26E8}"/>
              </a:ext>
            </a:extLst>
          </p:cNvPr>
          <p:cNvSpPr>
            <a:spLocks noGrp="1"/>
          </p:cNvSpPr>
          <p:nvPr>
            <p:ph type="body" sz="quarter" idx="21" hasCustomPrompt="1"/>
          </p:nvPr>
        </p:nvSpPr>
        <p:spPr>
          <a:xfrm>
            <a:off x="4872000" y="5013000"/>
            <a:ext cx="1151829" cy="792000"/>
          </a:xfrm>
        </p:spPr>
        <p:txBody>
          <a:bodyPr wrap="square" bIns="0" anchor="ctr" anchorCtr="0">
            <a:noAutofit/>
          </a:bodyPr>
          <a:lstStyle>
            <a:lvl1pPr marL="0" indent="0" algn="ctr">
              <a:lnSpc>
                <a:spcPct val="100000"/>
              </a:lnSpc>
              <a:spcBef>
                <a:spcPts val="0"/>
              </a:spcBef>
              <a:buClr>
                <a:schemeClr val="accent1"/>
              </a:buClr>
              <a:buFont typeface="Arial" panose="020B0604020202020204" pitchFamily="34" charset="0"/>
              <a:buNone/>
              <a:defRPr sz="1200" b="0">
                <a:solidFill>
                  <a:schemeClr val="accent6"/>
                </a:solidFill>
                <a:latin typeface="Switzer Semibold" pitchFamily="50" charset="0"/>
              </a:defRPr>
            </a:lvl1pPr>
          </a:lstStyle>
          <a:p>
            <a:pPr lvl="0"/>
            <a:r>
              <a:rPr lang="pt-BR"/>
              <a:t>Morbi congue fermentum</a:t>
            </a:r>
            <a:br>
              <a:rPr lang="pt-BR"/>
            </a:br>
            <a:r>
              <a:rPr lang="pt-BR"/>
              <a:t>lorem augue</a:t>
            </a:r>
            <a:endParaRPr lang="fr-FR"/>
          </a:p>
        </p:txBody>
      </p:sp>
      <p:cxnSp>
        <p:nvCxnSpPr>
          <p:cNvPr id="14" name="Connecteur droit 13">
            <a:extLst>
              <a:ext uri="{FF2B5EF4-FFF2-40B4-BE49-F238E27FC236}">
                <a16:creationId xmlns:a16="http://schemas.microsoft.com/office/drawing/2014/main" id="{5DD7909F-0F80-4C91-1F31-8558918FA534}"/>
              </a:ext>
            </a:extLst>
          </p:cNvPr>
          <p:cNvCxnSpPr>
            <a:cxnSpLocks/>
          </p:cNvCxnSpPr>
          <p:nvPr userDrawn="1"/>
        </p:nvCxnSpPr>
        <p:spPr>
          <a:xfrm>
            <a:off x="4872000" y="2709000"/>
            <a:ext cx="67680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E5836D86-E14A-4108-0076-D0530B636DB7}"/>
              </a:ext>
            </a:extLst>
          </p:cNvPr>
          <p:cNvCxnSpPr>
            <a:cxnSpLocks/>
          </p:cNvCxnSpPr>
          <p:nvPr userDrawn="1"/>
        </p:nvCxnSpPr>
        <p:spPr>
          <a:xfrm>
            <a:off x="4872000" y="3789000"/>
            <a:ext cx="67680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39F6744C-0436-5415-14D4-3725015FA9D0}"/>
              </a:ext>
            </a:extLst>
          </p:cNvPr>
          <p:cNvCxnSpPr>
            <a:cxnSpLocks/>
          </p:cNvCxnSpPr>
          <p:nvPr userDrawn="1"/>
        </p:nvCxnSpPr>
        <p:spPr>
          <a:xfrm>
            <a:off x="4872000" y="4869000"/>
            <a:ext cx="67680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riangle rectangle 16">
            <a:extLst>
              <a:ext uri="{FF2B5EF4-FFF2-40B4-BE49-F238E27FC236}">
                <a16:creationId xmlns:a16="http://schemas.microsoft.com/office/drawing/2014/main" id="{ECAE8740-AC04-8D68-245A-0EB5E9EC3516}"/>
              </a:ext>
            </a:extLst>
          </p:cNvPr>
          <p:cNvSpPr>
            <a:spLocks noChangeAspect="1"/>
          </p:cNvSpPr>
          <p:nvPr userDrawn="1"/>
        </p:nvSpPr>
        <p:spPr>
          <a:xfrm flipH="1">
            <a:off x="4584102" y="1485041"/>
            <a:ext cx="291600" cy="43200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8" name="Forme libre : forme 17">
            <a:extLst>
              <a:ext uri="{FF2B5EF4-FFF2-40B4-BE49-F238E27FC236}">
                <a16:creationId xmlns:a16="http://schemas.microsoft.com/office/drawing/2014/main" id="{6A5D0C27-2DF1-2DC1-8900-D4F3D6240639}"/>
              </a:ext>
            </a:extLst>
          </p:cNvPr>
          <p:cNvSpPr/>
          <p:nvPr userDrawn="1"/>
        </p:nvSpPr>
        <p:spPr>
          <a:xfrm>
            <a:off x="4584102" y="1485000"/>
            <a:ext cx="7631898" cy="4608000"/>
          </a:xfrm>
          <a:custGeom>
            <a:avLst/>
            <a:gdLst>
              <a:gd name="connsiteX0" fmla="*/ 291600 w 7631898"/>
              <a:gd name="connsiteY0" fmla="*/ 0 h 4608000"/>
              <a:gd name="connsiteX1" fmla="*/ 1223898 w 7631898"/>
              <a:gd name="connsiteY1" fmla="*/ 0 h 4608000"/>
              <a:gd name="connsiteX2" fmla="*/ 1727898 w 7631898"/>
              <a:gd name="connsiteY2" fmla="*/ 0 h 4608000"/>
              <a:gd name="connsiteX3" fmla="*/ 7631898 w 7631898"/>
              <a:gd name="connsiteY3" fmla="*/ 0 h 4608000"/>
              <a:gd name="connsiteX4" fmla="*/ 7631898 w 7631898"/>
              <a:gd name="connsiteY4" fmla="*/ 4607989 h 4608000"/>
              <a:gd name="connsiteX5" fmla="*/ 1727898 w 7631898"/>
              <a:gd name="connsiteY5" fmla="*/ 4607989 h 4608000"/>
              <a:gd name="connsiteX6" fmla="*/ 1727898 w 7631898"/>
              <a:gd name="connsiteY6" fmla="*/ 4608000 h 4608000"/>
              <a:gd name="connsiteX7" fmla="*/ 0 w 7631898"/>
              <a:gd name="connsiteY7" fmla="*/ 4608000 h 4608000"/>
              <a:gd name="connsiteX8" fmla="*/ 0 w 7631898"/>
              <a:gd name="connsiteY8" fmla="*/ 432041 h 4608000"/>
              <a:gd name="connsiteX9" fmla="*/ 291600 w 7631898"/>
              <a:gd name="connsiteY9" fmla="*/ 41 h 46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1898" h="4608000">
                <a:moveTo>
                  <a:pt x="291600" y="0"/>
                </a:moveTo>
                <a:lnTo>
                  <a:pt x="1223898" y="0"/>
                </a:lnTo>
                <a:lnTo>
                  <a:pt x="1727898" y="0"/>
                </a:lnTo>
                <a:lnTo>
                  <a:pt x="7631898" y="0"/>
                </a:lnTo>
                <a:lnTo>
                  <a:pt x="7631898" y="4607989"/>
                </a:lnTo>
                <a:lnTo>
                  <a:pt x="1727898" y="4607989"/>
                </a:lnTo>
                <a:lnTo>
                  <a:pt x="1727898" y="4608000"/>
                </a:lnTo>
                <a:lnTo>
                  <a:pt x="0" y="4608000"/>
                </a:lnTo>
                <a:lnTo>
                  <a:pt x="0" y="432041"/>
                </a:lnTo>
                <a:lnTo>
                  <a:pt x="291600" y="41"/>
                </a:lnTo>
                <a:close/>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9" name="Espace réservé du texte 21">
            <a:extLst>
              <a:ext uri="{FF2B5EF4-FFF2-40B4-BE49-F238E27FC236}">
                <a16:creationId xmlns:a16="http://schemas.microsoft.com/office/drawing/2014/main" id="{D09EBF83-190A-DB54-61EF-1269DB55BAAF}"/>
              </a:ext>
            </a:extLst>
          </p:cNvPr>
          <p:cNvSpPr>
            <a:spLocks noGrp="1"/>
          </p:cNvSpPr>
          <p:nvPr>
            <p:ph type="body" sz="quarter" idx="25" hasCustomPrompt="1"/>
          </p:nvPr>
        </p:nvSpPr>
        <p:spPr>
          <a:xfrm>
            <a:off x="6168000" y="1773000"/>
            <a:ext cx="5472000" cy="792000"/>
          </a:xfrm>
        </p:spPr>
        <p:txBody>
          <a:bodyPr wrap="square" bIns="0" anchor="ctr" anchorCtr="0">
            <a:noAutofit/>
          </a:bodyPr>
          <a:lstStyle>
            <a:lvl1pPr marL="0" indent="0" algn="l">
              <a:lnSpc>
                <a:spcPct val="100000"/>
              </a:lnSpc>
              <a:spcBef>
                <a:spcPts val="0"/>
              </a:spcBef>
              <a:buClr>
                <a:schemeClr val="accent3"/>
              </a:buClr>
              <a:buFont typeface="Arial" panose="020B0604020202020204" pitchFamily="34" charset="0"/>
              <a:buNone/>
              <a:defRPr sz="1000" b="0">
                <a:solidFill>
                  <a:schemeClr val="tx1"/>
                </a:solidFill>
                <a:latin typeface="+mn-lt"/>
              </a:defRPr>
            </a:lvl1pPr>
          </a:lstStyle>
          <a:p>
            <a:pPr lvl="0"/>
            <a:r>
              <a:rPr lang="fr-FR" err="1"/>
              <a:t>Praesent</a:t>
            </a:r>
            <a:r>
              <a:rPr lang="fr-FR"/>
              <a:t> pretium </a:t>
            </a:r>
            <a:r>
              <a:rPr lang="fr-FR" err="1"/>
              <a:t>sagittis</a:t>
            </a:r>
            <a:r>
              <a:rPr lang="fr-FR"/>
              <a:t> </a:t>
            </a:r>
            <a:r>
              <a:rPr lang="fr-FR" err="1"/>
              <a:t>condimentum</a:t>
            </a:r>
            <a:r>
              <a:rPr lang="fr-FR"/>
              <a:t>. Sed vitae </a:t>
            </a:r>
            <a:r>
              <a:rPr lang="fr-FR" err="1"/>
              <a:t>urna</a:t>
            </a:r>
            <a:r>
              <a:rPr lang="fr-FR"/>
              <a:t> </a:t>
            </a:r>
            <a:r>
              <a:rPr lang="fr-FR" err="1"/>
              <a:t>faucibus</a:t>
            </a:r>
            <a:r>
              <a:rPr lang="fr-FR"/>
              <a:t>, commodo </a:t>
            </a:r>
            <a:r>
              <a:rPr lang="fr-FR" err="1"/>
              <a:t>arcu</a:t>
            </a:r>
            <a:r>
              <a:rPr lang="fr-FR"/>
              <a:t> </a:t>
            </a:r>
            <a:r>
              <a:rPr lang="fr-FR" err="1"/>
              <a:t>sed</a:t>
            </a:r>
            <a:r>
              <a:rPr lang="fr-FR"/>
              <a:t>, </a:t>
            </a:r>
            <a:r>
              <a:rPr lang="fr-FR" err="1"/>
              <a:t>finibus</a:t>
            </a:r>
            <a:r>
              <a:rPr lang="fr-FR"/>
              <a:t> </a:t>
            </a:r>
            <a:r>
              <a:rPr lang="fr-FR" err="1"/>
              <a:t>tellus</a:t>
            </a:r>
            <a:r>
              <a:rPr lang="fr-FR"/>
              <a:t>. </a:t>
            </a:r>
            <a:r>
              <a:rPr lang="fr-FR" err="1"/>
              <a:t>Curabitur</a:t>
            </a:r>
            <a:r>
              <a:rPr lang="fr-FR"/>
              <a:t> tincidunt est ut </a:t>
            </a:r>
            <a:r>
              <a:rPr lang="fr-FR" err="1"/>
              <a:t>justo</a:t>
            </a:r>
            <a:r>
              <a:rPr lang="fr-FR"/>
              <a:t> </a:t>
            </a:r>
            <a:r>
              <a:rPr lang="fr-FR" err="1"/>
              <a:t>ultrices</a:t>
            </a:r>
            <a:r>
              <a:rPr lang="fr-FR"/>
              <a:t> </a:t>
            </a:r>
            <a:r>
              <a:rPr lang="fr-FR" err="1"/>
              <a:t>sollicitudin</a:t>
            </a:r>
            <a:r>
              <a:rPr lang="fr-FR"/>
              <a:t>. </a:t>
            </a:r>
            <a:r>
              <a:rPr lang="fr-FR" err="1"/>
              <a:t>Curabitur</a:t>
            </a:r>
            <a:r>
              <a:rPr lang="fr-FR"/>
              <a:t> </a:t>
            </a:r>
            <a:r>
              <a:rPr lang="fr-FR" err="1"/>
              <a:t>sit</a:t>
            </a:r>
            <a:r>
              <a:rPr lang="fr-FR"/>
              <a:t> </a:t>
            </a:r>
            <a:r>
              <a:rPr lang="fr-FR" err="1"/>
              <a:t>amet</a:t>
            </a:r>
            <a:r>
              <a:rPr lang="fr-FR"/>
              <a:t> libero </a:t>
            </a:r>
            <a:r>
              <a:rPr lang="fr-FR" err="1"/>
              <a:t>lacus</a:t>
            </a:r>
            <a:r>
              <a:rPr lang="fr-FR"/>
              <a:t>. </a:t>
            </a:r>
            <a:r>
              <a:rPr lang="fr-FR" err="1"/>
              <a:t>Aenean</a:t>
            </a:r>
            <a:r>
              <a:rPr lang="fr-FR"/>
              <a:t> </a:t>
            </a:r>
            <a:r>
              <a:rPr lang="fr-FR" err="1"/>
              <a:t>proin</a:t>
            </a:r>
            <a:r>
              <a:rPr lang="fr-FR"/>
              <a:t>.</a:t>
            </a:r>
          </a:p>
        </p:txBody>
      </p:sp>
      <p:sp>
        <p:nvSpPr>
          <p:cNvPr id="20" name="Espace réservé du texte 6">
            <a:extLst>
              <a:ext uri="{FF2B5EF4-FFF2-40B4-BE49-F238E27FC236}">
                <a16:creationId xmlns:a16="http://schemas.microsoft.com/office/drawing/2014/main" id="{73CF0EC3-582A-2BFA-7921-8E4CB9112612}"/>
              </a:ext>
            </a:extLst>
          </p:cNvPr>
          <p:cNvSpPr>
            <a:spLocks noGrp="1"/>
          </p:cNvSpPr>
          <p:nvPr>
            <p:ph type="body" sz="quarter" idx="13" hasCustomPrompt="1"/>
          </p:nvPr>
        </p:nvSpPr>
        <p:spPr>
          <a:xfrm>
            <a:off x="1416000" y="549000"/>
            <a:ext cx="9360000" cy="432000"/>
          </a:xfrm>
        </p:spPr>
        <p:txBody>
          <a:bodyPr>
            <a:noAutofit/>
          </a:bodyPr>
          <a:lstStyle>
            <a:lvl1pPr marL="0" indent="0">
              <a:lnSpc>
                <a:spcPct val="100000"/>
              </a:lnSpc>
              <a:spcBef>
                <a:spcPts val="0"/>
              </a:spcBef>
              <a:buNone/>
              <a:defRPr>
                <a:solidFill>
                  <a:schemeClr val="accent1"/>
                </a:solidFill>
                <a:latin typeface="Switzer Semibold" pitchFamily="50" charset="0"/>
              </a:defRPr>
            </a:lvl1pPr>
          </a:lstStyle>
          <a:p>
            <a:pPr lvl="0"/>
            <a:r>
              <a:rPr lang="fr-FR"/>
              <a:t>Morbi nec </a:t>
            </a:r>
            <a:r>
              <a:rPr lang="fr-FR" err="1"/>
              <a:t>tortor</a:t>
            </a:r>
            <a:r>
              <a:rPr lang="fr-FR"/>
              <a:t> at nisl </a:t>
            </a:r>
            <a:r>
              <a:rPr lang="fr-FR" err="1"/>
              <a:t>facilisis</a:t>
            </a:r>
            <a:r>
              <a:rPr lang="fr-FR"/>
              <a:t> </a:t>
            </a:r>
            <a:r>
              <a:rPr lang="fr-FR" err="1"/>
              <a:t>pharetra</a:t>
            </a:r>
            <a:r>
              <a:rPr lang="fr-FR"/>
              <a:t> </a:t>
            </a:r>
            <a:r>
              <a:rPr lang="fr-FR" err="1"/>
              <a:t>proin</a:t>
            </a:r>
            <a:endParaRPr lang="fr-FR"/>
          </a:p>
        </p:txBody>
      </p:sp>
      <p:sp>
        <p:nvSpPr>
          <p:cNvPr id="21" name="Espace réservé du texte 10">
            <a:extLst>
              <a:ext uri="{FF2B5EF4-FFF2-40B4-BE49-F238E27FC236}">
                <a16:creationId xmlns:a16="http://schemas.microsoft.com/office/drawing/2014/main" id="{511DB7E4-722D-E245-85ED-0738B1DD38C1}"/>
              </a:ext>
            </a:extLst>
          </p:cNvPr>
          <p:cNvSpPr>
            <a:spLocks noGrp="1"/>
          </p:cNvSpPr>
          <p:nvPr>
            <p:ph type="body" sz="quarter" idx="26" hasCustomPrompt="1"/>
          </p:nvPr>
        </p:nvSpPr>
        <p:spPr>
          <a:xfrm>
            <a:off x="1416050" y="1052513"/>
            <a:ext cx="9359900" cy="288487"/>
          </a:xfrm>
        </p:spPr>
        <p:txBody>
          <a:bodyPr>
            <a:normAutofit/>
          </a:bodyPr>
          <a:lstStyle>
            <a:lvl1pPr marL="0" indent="0">
              <a:buNone/>
              <a:defRPr sz="1800"/>
            </a:lvl1pPr>
          </a:lstStyle>
          <a:p>
            <a:pPr lvl="0"/>
            <a:r>
              <a:rPr lang="fr-FR" err="1"/>
              <a:t>Aliquam</a:t>
            </a:r>
            <a:r>
              <a:rPr lang="fr-FR"/>
              <a:t> eu </a:t>
            </a:r>
            <a:r>
              <a:rPr lang="fr-FR" err="1"/>
              <a:t>tortor</a:t>
            </a:r>
            <a:r>
              <a:rPr lang="fr-FR"/>
              <a:t> </a:t>
            </a:r>
            <a:r>
              <a:rPr lang="fr-FR" err="1"/>
              <a:t>vel</a:t>
            </a:r>
            <a:r>
              <a:rPr lang="fr-FR"/>
              <a:t> </a:t>
            </a:r>
            <a:r>
              <a:rPr lang="fr-FR" err="1"/>
              <a:t>enim</a:t>
            </a:r>
            <a:r>
              <a:rPr lang="fr-FR"/>
              <a:t> commodo </a:t>
            </a:r>
            <a:r>
              <a:rPr lang="fr-FR" err="1"/>
              <a:t>ullamcorper</a:t>
            </a:r>
            <a:r>
              <a:rPr lang="fr-FR"/>
              <a:t> nec </a:t>
            </a:r>
            <a:r>
              <a:rPr lang="fr-FR" err="1"/>
              <a:t>nec</a:t>
            </a:r>
            <a:r>
              <a:rPr lang="fr-FR"/>
              <a:t> erat in </a:t>
            </a:r>
            <a:r>
              <a:rPr lang="fr-FR" err="1"/>
              <a:t>justo</a:t>
            </a:r>
            <a:r>
              <a:rPr lang="fr-FR"/>
              <a:t>.</a:t>
            </a:r>
          </a:p>
        </p:txBody>
      </p:sp>
      <p:sp>
        <p:nvSpPr>
          <p:cNvPr id="3" name="Espace réservé du pied de page 2">
            <a:extLst>
              <a:ext uri="{FF2B5EF4-FFF2-40B4-BE49-F238E27FC236}">
                <a16:creationId xmlns:a16="http://schemas.microsoft.com/office/drawing/2014/main" id="{56C8D80F-9B40-2E92-8425-45217DAC4F09}"/>
              </a:ext>
            </a:extLst>
          </p:cNvPr>
          <p:cNvSpPr>
            <a:spLocks noGrp="1"/>
          </p:cNvSpPr>
          <p:nvPr>
            <p:ph type="ftr" sz="quarter" idx="28"/>
          </p:nvPr>
        </p:nvSpPr>
        <p:spPr/>
        <p:txBody>
          <a:bodyPr/>
          <a:lstStyle/>
          <a:p>
            <a:r>
              <a:rPr lang="fr-FR"/>
              <a:t>Auxilia, pour une bifurcation écologique et solidaire</a:t>
            </a:r>
          </a:p>
        </p:txBody>
      </p:sp>
      <p:sp>
        <p:nvSpPr>
          <p:cNvPr id="4" name="Espace réservé du numéro de diapositive 3">
            <a:extLst>
              <a:ext uri="{FF2B5EF4-FFF2-40B4-BE49-F238E27FC236}">
                <a16:creationId xmlns:a16="http://schemas.microsoft.com/office/drawing/2014/main" id="{D4460041-184C-39DB-DCEE-7E600019C3B4}"/>
              </a:ext>
            </a:extLst>
          </p:cNvPr>
          <p:cNvSpPr>
            <a:spLocks noGrp="1"/>
          </p:cNvSpPr>
          <p:nvPr>
            <p:ph type="sldNum" sz="quarter" idx="29"/>
          </p:nvPr>
        </p:nvSpPr>
        <p:spPr/>
        <p:txBody>
          <a:bodyPr/>
          <a:lstStyle/>
          <a:p>
            <a:fld id="{D0BDE101-CAA0-4D21-A888-A3EB54AFFE76}" type="slidenum">
              <a:rPr lang="fr-FR" smtClean="0"/>
              <a:pPr/>
              <a:t>‹N°›</a:t>
            </a:fld>
            <a:endParaRPr lang="fr-FR"/>
          </a:p>
        </p:txBody>
      </p:sp>
    </p:spTree>
    <p:extLst>
      <p:ext uri="{BB962C8B-B14F-4D97-AF65-F5344CB8AC3E}">
        <p14:creationId xmlns:p14="http://schemas.microsoft.com/office/powerpoint/2010/main" val="147170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que / Type 2">
    <p:spTree>
      <p:nvGrpSpPr>
        <p:cNvPr id="1" name=""/>
        <p:cNvGrpSpPr/>
        <p:nvPr/>
      </p:nvGrpSpPr>
      <p:grpSpPr>
        <a:xfrm>
          <a:off x="0" y="0"/>
          <a:ext cx="0" cy="0"/>
          <a:chOff x="0" y="0"/>
          <a:chExt cx="0" cy="0"/>
        </a:xfrm>
      </p:grpSpPr>
      <p:sp>
        <p:nvSpPr>
          <p:cNvPr id="6" name="Espace réservé du texte 21">
            <a:extLst>
              <a:ext uri="{FF2B5EF4-FFF2-40B4-BE49-F238E27FC236}">
                <a16:creationId xmlns:a16="http://schemas.microsoft.com/office/drawing/2014/main" id="{7AD5C940-67EF-EB3F-F43B-E89565FDDBF5}"/>
              </a:ext>
            </a:extLst>
          </p:cNvPr>
          <p:cNvSpPr>
            <a:spLocks noGrp="1"/>
          </p:cNvSpPr>
          <p:nvPr>
            <p:ph type="body" sz="quarter" idx="14" hasCustomPrompt="1"/>
          </p:nvPr>
        </p:nvSpPr>
        <p:spPr>
          <a:xfrm>
            <a:off x="1415895" y="1629000"/>
            <a:ext cx="2736006" cy="4680000"/>
          </a:xfrm>
        </p:spPr>
        <p:txBody>
          <a:bodyPr wrap="square" bIns="0">
            <a:noAutofit/>
          </a:bodyPr>
          <a:lstStyle>
            <a:lvl1pPr marL="0" indent="0" algn="just">
              <a:lnSpc>
                <a:spcPct val="100000"/>
              </a:lnSpc>
              <a:spcBef>
                <a:spcPts val="800"/>
              </a:spcBef>
              <a:buClr>
                <a:schemeClr val="accent3"/>
              </a:buClr>
              <a:buFont typeface="Arial" panose="020B0604020202020204" pitchFamily="34" charset="0"/>
              <a:buNone/>
              <a:defRPr sz="1000" b="0">
                <a:solidFill>
                  <a:schemeClr val="tx1"/>
                </a:solidFill>
                <a:latin typeface="+mn-lt"/>
              </a:defRPr>
            </a:lvl1pPr>
          </a:lstStyle>
          <a:p>
            <a:pPr lvl="0"/>
            <a:r>
              <a:rPr lang="fr-FR" err="1"/>
              <a:t>Proin</a:t>
            </a:r>
            <a:r>
              <a:rPr lang="fr-FR"/>
              <a:t> pulvinar commodo massa, a </a:t>
            </a:r>
            <a:r>
              <a:rPr lang="fr-FR" err="1"/>
              <a:t>accumsan</a:t>
            </a:r>
            <a:r>
              <a:rPr lang="fr-FR"/>
              <a:t> </a:t>
            </a:r>
            <a:r>
              <a:rPr lang="fr-FR" err="1"/>
              <a:t>dui</a:t>
            </a:r>
            <a:r>
              <a:rPr lang="fr-FR"/>
              <a:t> </a:t>
            </a:r>
            <a:r>
              <a:rPr lang="fr-FR" err="1"/>
              <a:t>pharetra</a:t>
            </a:r>
            <a:r>
              <a:rPr lang="fr-FR"/>
              <a:t> quis. Sed </a:t>
            </a:r>
            <a:r>
              <a:rPr lang="fr-FR" err="1"/>
              <a:t>consectetur</a:t>
            </a:r>
            <a:r>
              <a:rPr lang="fr-FR"/>
              <a:t> </a:t>
            </a:r>
            <a:r>
              <a:rPr lang="fr-FR" err="1"/>
              <a:t>pellentesque</a:t>
            </a:r>
            <a:r>
              <a:rPr lang="fr-FR"/>
              <a:t> </a:t>
            </a:r>
            <a:r>
              <a:rPr lang="fr-FR" err="1"/>
              <a:t>tortor</a:t>
            </a:r>
            <a:r>
              <a:rPr lang="fr-FR"/>
              <a:t>, id </a:t>
            </a:r>
            <a:r>
              <a:rPr lang="fr-FR" err="1"/>
              <a:t>volutpat</a:t>
            </a:r>
            <a:r>
              <a:rPr lang="fr-FR"/>
              <a:t> </a:t>
            </a:r>
            <a:r>
              <a:rPr lang="fr-FR" err="1"/>
              <a:t>ligula</a:t>
            </a:r>
            <a:r>
              <a:rPr lang="fr-FR"/>
              <a:t> maximus vitae. Cras pulvinar in ex a </a:t>
            </a:r>
            <a:r>
              <a:rPr lang="fr-FR" err="1"/>
              <a:t>convallis</a:t>
            </a:r>
            <a:r>
              <a:rPr lang="fr-FR"/>
              <a:t>. Sed non ante </a:t>
            </a:r>
            <a:r>
              <a:rPr lang="fr-FR" err="1"/>
              <a:t>risus</a:t>
            </a:r>
            <a:r>
              <a:rPr lang="fr-FR"/>
              <a:t>. </a:t>
            </a:r>
            <a:r>
              <a:rPr lang="fr-FR" err="1"/>
              <a:t>Vestibulum</a:t>
            </a:r>
            <a:r>
              <a:rPr lang="fr-FR"/>
              <a:t> </a:t>
            </a:r>
            <a:r>
              <a:rPr lang="fr-FR" err="1"/>
              <a:t>lobortis</a:t>
            </a:r>
            <a:r>
              <a:rPr lang="fr-FR"/>
              <a:t> </a:t>
            </a:r>
            <a:r>
              <a:rPr lang="fr-FR" err="1"/>
              <a:t>arcu</a:t>
            </a:r>
            <a:r>
              <a:rPr lang="fr-FR"/>
              <a:t> libero, </a:t>
            </a:r>
            <a:r>
              <a:rPr lang="fr-FR" err="1"/>
              <a:t>sit</a:t>
            </a:r>
            <a:r>
              <a:rPr lang="fr-FR"/>
              <a:t> </a:t>
            </a:r>
            <a:r>
              <a:rPr lang="fr-FR" err="1"/>
              <a:t>amet</a:t>
            </a:r>
            <a:r>
              <a:rPr lang="fr-FR"/>
              <a:t> </a:t>
            </a:r>
            <a:r>
              <a:rPr lang="fr-FR" err="1"/>
              <a:t>accumsan</a:t>
            </a:r>
            <a:r>
              <a:rPr lang="fr-FR"/>
              <a:t> </a:t>
            </a:r>
            <a:r>
              <a:rPr lang="fr-FR" err="1"/>
              <a:t>neque</a:t>
            </a:r>
            <a:r>
              <a:rPr lang="fr-FR"/>
              <a:t> </a:t>
            </a:r>
            <a:r>
              <a:rPr lang="fr-FR" err="1"/>
              <a:t>mattis</a:t>
            </a:r>
            <a:r>
              <a:rPr lang="fr-FR"/>
              <a:t> </a:t>
            </a:r>
            <a:r>
              <a:rPr lang="fr-FR" err="1"/>
              <a:t>finibus</a:t>
            </a:r>
            <a:r>
              <a:rPr lang="fr-FR"/>
              <a:t>. Ut </a:t>
            </a:r>
            <a:r>
              <a:rPr lang="fr-FR" err="1"/>
              <a:t>gravida</a:t>
            </a:r>
            <a:r>
              <a:rPr lang="fr-FR"/>
              <a:t> </a:t>
            </a:r>
            <a:r>
              <a:rPr lang="fr-FR" err="1"/>
              <a:t>aliquam</a:t>
            </a:r>
            <a:r>
              <a:rPr lang="fr-FR"/>
              <a:t> </a:t>
            </a:r>
            <a:r>
              <a:rPr lang="fr-FR" err="1"/>
              <a:t>eros</a:t>
            </a:r>
            <a:r>
              <a:rPr lang="fr-FR"/>
              <a:t> id </a:t>
            </a:r>
            <a:r>
              <a:rPr lang="fr-FR" err="1"/>
              <a:t>mattis</a:t>
            </a:r>
            <a:r>
              <a:rPr lang="fr-FR"/>
              <a:t>. </a:t>
            </a:r>
            <a:r>
              <a:rPr lang="fr-FR" err="1"/>
              <a:t>Pellentesque</a:t>
            </a:r>
            <a:r>
              <a:rPr lang="fr-FR"/>
              <a:t> </a:t>
            </a:r>
            <a:r>
              <a:rPr lang="fr-FR" err="1"/>
              <a:t>vehicula</a:t>
            </a:r>
            <a:r>
              <a:rPr lang="fr-FR"/>
              <a:t>, </a:t>
            </a:r>
            <a:r>
              <a:rPr lang="fr-FR" err="1"/>
              <a:t>orci</a:t>
            </a:r>
            <a:r>
              <a:rPr lang="fr-FR"/>
              <a:t> ut </a:t>
            </a:r>
            <a:r>
              <a:rPr lang="fr-FR" err="1"/>
              <a:t>egestas</a:t>
            </a:r>
            <a:r>
              <a:rPr lang="fr-FR"/>
              <a:t> </a:t>
            </a:r>
            <a:r>
              <a:rPr lang="fr-FR" err="1"/>
              <a:t>sodales</a:t>
            </a:r>
            <a:r>
              <a:rPr lang="fr-FR"/>
              <a:t>, </a:t>
            </a:r>
            <a:r>
              <a:rPr lang="fr-FR" err="1"/>
              <a:t>tellus</a:t>
            </a:r>
            <a:r>
              <a:rPr lang="fr-FR"/>
              <a:t> </a:t>
            </a:r>
            <a:r>
              <a:rPr lang="fr-FR" err="1"/>
              <a:t>tellus</a:t>
            </a:r>
            <a:r>
              <a:rPr lang="fr-FR"/>
              <a:t> pulvinar </a:t>
            </a:r>
            <a:r>
              <a:rPr lang="fr-FR" err="1"/>
              <a:t>nisi</a:t>
            </a:r>
            <a:r>
              <a:rPr lang="fr-FR"/>
              <a:t>, </a:t>
            </a:r>
            <a:r>
              <a:rPr lang="fr-FR" err="1"/>
              <a:t>vel</a:t>
            </a:r>
            <a:r>
              <a:rPr lang="fr-FR"/>
              <a:t> </a:t>
            </a:r>
            <a:r>
              <a:rPr lang="fr-FR" err="1"/>
              <a:t>blandit</a:t>
            </a:r>
            <a:r>
              <a:rPr lang="fr-FR"/>
              <a:t> </a:t>
            </a:r>
            <a:r>
              <a:rPr lang="fr-FR" err="1"/>
              <a:t>sapien</a:t>
            </a:r>
            <a:r>
              <a:rPr lang="fr-FR"/>
              <a:t> ante </a:t>
            </a:r>
            <a:r>
              <a:rPr lang="fr-FR" err="1"/>
              <a:t>vel</a:t>
            </a:r>
            <a:r>
              <a:rPr lang="fr-FR"/>
              <a:t> nisl. Nunc </a:t>
            </a:r>
            <a:r>
              <a:rPr lang="fr-FR" err="1"/>
              <a:t>lobortis</a:t>
            </a:r>
            <a:r>
              <a:rPr lang="fr-FR"/>
              <a:t> </a:t>
            </a:r>
            <a:r>
              <a:rPr lang="fr-FR" err="1"/>
              <a:t>urna</a:t>
            </a:r>
            <a:r>
              <a:rPr lang="fr-FR"/>
              <a:t> et magna </a:t>
            </a:r>
            <a:r>
              <a:rPr lang="fr-FR" err="1"/>
              <a:t>condimentum</a:t>
            </a:r>
            <a:r>
              <a:rPr lang="fr-FR"/>
              <a:t>, a </a:t>
            </a:r>
            <a:r>
              <a:rPr lang="fr-FR" err="1"/>
              <a:t>facilisis</a:t>
            </a:r>
            <a:r>
              <a:rPr lang="fr-FR"/>
              <a:t> </a:t>
            </a:r>
            <a:r>
              <a:rPr lang="fr-FR" err="1"/>
              <a:t>velit</a:t>
            </a:r>
            <a:r>
              <a:rPr lang="fr-FR"/>
              <a:t> </a:t>
            </a:r>
            <a:r>
              <a:rPr lang="fr-FR" err="1"/>
              <a:t>accumsan</a:t>
            </a:r>
            <a:r>
              <a:rPr lang="fr-FR"/>
              <a:t>. </a:t>
            </a:r>
            <a:r>
              <a:rPr lang="fr-FR" err="1"/>
              <a:t>Nulla</a:t>
            </a:r>
            <a:r>
              <a:rPr lang="fr-FR"/>
              <a:t> tincidunt </a:t>
            </a:r>
            <a:r>
              <a:rPr lang="fr-FR" err="1"/>
              <a:t>tincidunt</a:t>
            </a:r>
            <a:r>
              <a:rPr lang="fr-FR"/>
              <a:t> </a:t>
            </a:r>
            <a:r>
              <a:rPr lang="fr-FR" err="1"/>
              <a:t>elit</a:t>
            </a:r>
            <a:r>
              <a:rPr lang="fr-FR"/>
              <a:t>, </a:t>
            </a:r>
            <a:r>
              <a:rPr lang="fr-FR" err="1"/>
              <a:t>sed</a:t>
            </a:r>
            <a:r>
              <a:rPr lang="fr-FR"/>
              <a:t> commodo </a:t>
            </a:r>
            <a:r>
              <a:rPr lang="fr-FR" err="1"/>
              <a:t>purus</a:t>
            </a:r>
            <a:r>
              <a:rPr lang="fr-FR"/>
              <a:t> </a:t>
            </a:r>
            <a:r>
              <a:rPr lang="fr-FR" err="1"/>
              <a:t>egestas</a:t>
            </a:r>
            <a:r>
              <a:rPr lang="fr-FR"/>
              <a:t> ut. Nunc quis nisl ut </a:t>
            </a:r>
            <a:r>
              <a:rPr lang="fr-FR" err="1"/>
              <a:t>velit</a:t>
            </a:r>
            <a:r>
              <a:rPr lang="fr-FR"/>
              <a:t> </a:t>
            </a:r>
            <a:r>
              <a:rPr lang="fr-FR" err="1"/>
              <a:t>auctor</a:t>
            </a:r>
            <a:r>
              <a:rPr lang="fr-FR"/>
              <a:t> </a:t>
            </a:r>
            <a:r>
              <a:rPr lang="fr-FR" err="1"/>
              <a:t>imperdiet</a:t>
            </a:r>
            <a:r>
              <a:rPr lang="fr-FR"/>
              <a:t>. </a:t>
            </a:r>
            <a:r>
              <a:rPr lang="fr-FR" err="1"/>
              <a:t>Fusce</a:t>
            </a:r>
            <a:r>
              <a:rPr lang="fr-FR"/>
              <a:t> vitae </a:t>
            </a:r>
            <a:r>
              <a:rPr lang="fr-FR" err="1"/>
              <a:t>odio</a:t>
            </a:r>
            <a:r>
              <a:rPr lang="fr-FR"/>
              <a:t> id </a:t>
            </a:r>
            <a:r>
              <a:rPr lang="fr-FR" err="1"/>
              <a:t>lectus</a:t>
            </a:r>
            <a:r>
              <a:rPr lang="fr-FR"/>
              <a:t> </a:t>
            </a:r>
            <a:r>
              <a:rPr lang="fr-FR" err="1"/>
              <a:t>malesuada</a:t>
            </a:r>
            <a:r>
              <a:rPr lang="fr-FR"/>
              <a:t> </a:t>
            </a:r>
            <a:r>
              <a:rPr lang="fr-FR" err="1"/>
              <a:t>efficitur</a:t>
            </a:r>
            <a:r>
              <a:rPr lang="fr-FR"/>
              <a:t>. Integer </a:t>
            </a:r>
            <a:r>
              <a:rPr lang="fr-FR" err="1"/>
              <a:t>molestie</a:t>
            </a:r>
            <a:r>
              <a:rPr lang="fr-FR"/>
              <a:t> </a:t>
            </a:r>
            <a:r>
              <a:rPr lang="fr-FR" err="1"/>
              <a:t>gravida</a:t>
            </a:r>
            <a:r>
              <a:rPr lang="fr-FR"/>
              <a:t> ex, non rhoncus </a:t>
            </a:r>
            <a:r>
              <a:rPr lang="fr-FR" err="1"/>
              <a:t>lectus</a:t>
            </a:r>
            <a:r>
              <a:rPr lang="fr-FR"/>
              <a:t> </a:t>
            </a:r>
            <a:r>
              <a:rPr lang="fr-FR" err="1"/>
              <a:t>finibus</a:t>
            </a:r>
            <a:r>
              <a:rPr lang="fr-FR"/>
              <a:t> </a:t>
            </a:r>
            <a:r>
              <a:rPr lang="fr-FR" err="1"/>
              <a:t>vel</a:t>
            </a:r>
            <a:r>
              <a:rPr lang="fr-FR"/>
              <a:t>. </a:t>
            </a:r>
            <a:r>
              <a:rPr lang="fr-FR" err="1"/>
              <a:t>Aenean</a:t>
            </a:r>
            <a:r>
              <a:rPr lang="fr-FR"/>
              <a:t> </a:t>
            </a:r>
            <a:r>
              <a:rPr lang="fr-FR" err="1"/>
              <a:t>accumsan</a:t>
            </a:r>
            <a:r>
              <a:rPr lang="fr-FR"/>
              <a:t> </a:t>
            </a:r>
            <a:r>
              <a:rPr lang="fr-FR" err="1"/>
              <a:t>tortor</a:t>
            </a:r>
            <a:r>
              <a:rPr lang="fr-FR"/>
              <a:t> ut </a:t>
            </a:r>
            <a:r>
              <a:rPr lang="fr-FR" err="1"/>
              <a:t>tortor</a:t>
            </a:r>
            <a:r>
              <a:rPr lang="fr-FR"/>
              <a:t> </a:t>
            </a:r>
            <a:r>
              <a:rPr lang="fr-FR" err="1"/>
              <a:t>luctus</a:t>
            </a:r>
            <a:r>
              <a:rPr lang="fr-FR"/>
              <a:t>, id varius </a:t>
            </a:r>
            <a:r>
              <a:rPr lang="fr-FR" err="1"/>
              <a:t>tellus</a:t>
            </a:r>
            <a:r>
              <a:rPr lang="fr-FR"/>
              <a:t> </a:t>
            </a:r>
            <a:r>
              <a:rPr lang="fr-FR" err="1"/>
              <a:t>porttitor</a:t>
            </a:r>
            <a:r>
              <a:rPr lang="fr-FR"/>
              <a:t>. </a:t>
            </a:r>
            <a:r>
              <a:rPr lang="fr-FR" err="1"/>
              <a:t>Aliquam</a:t>
            </a:r>
            <a:r>
              <a:rPr lang="fr-FR"/>
              <a:t> </a:t>
            </a:r>
            <a:r>
              <a:rPr lang="fr-FR" err="1"/>
              <a:t>ac</a:t>
            </a:r>
            <a:r>
              <a:rPr lang="fr-FR"/>
              <a:t> </a:t>
            </a:r>
            <a:r>
              <a:rPr lang="fr-FR" err="1"/>
              <a:t>velit</a:t>
            </a:r>
            <a:r>
              <a:rPr lang="fr-FR"/>
              <a:t> magna. </a:t>
            </a:r>
            <a:r>
              <a:rPr lang="fr-FR" err="1"/>
              <a:t>Mauris</a:t>
            </a:r>
            <a:r>
              <a:rPr lang="fr-FR"/>
              <a:t> </a:t>
            </a:r>
            <a:r>
              <a:rPr lang="fr-FR" err="1"/>
              <a:t>sagittis</a:t>
            </a:r>
            <a:r>
              <a:rPr lang="fr-FR"/>
              <a:t> </a:t>
            </a:r>
            <a:r>
              <a:rPr lang="fr-FR" err="1"/>
              <a:t>vehicula</a:t>
            </a:r>
            <a:r>
              <a:rPr lang="fr-FR"/>
              <a:t> </a:t>
            </a:r>
            <a:r>
              <a:rPr lang="fr-FR" err="1"/>
              <a:t>dui</a:t>
            </a:r>
            <a:r>
              <a:rPr lang="fr-FR"/>
              <a:t>, nec </a:t>
            </a:r>
            <a:r>
              <a:rPr lang="fr-FR" err="1"/>
              <a:t>interdum</a:t>
            </a:r>
            <a:r>
              <a:rPr lang="fr-FR"/>
              <a:t> </a:t>
            </a:r>
            <a:r>
              <a:rPr lang="fr-FR" err="1"/>
              <a:t>lectus</a:t>
            </a:r>
            <a:r>
              <a:rPr lang="fr-FR"/>
              <a:t> commodo et. </a:t>
            </a:r>
          </a:p>
        </p:txBody>
      </p:sp>
      <p:sp>
        <p:nvSpPr>
          <p:cNvPr id="20" name="Espace réservé du texte 6">
            <a:extLst>
              <a:ext uri="{FF2B5EF4-FFF2-40B4-BE49-F238E27FC236}">
                <a16:creationId xmlns:a16="http://schemas.microsoft.com/office/drawing/2014/main" id="{61E51B22-82DE-4BBA-4A4E-E5B88761556D}"/>
              </a:ext>
            </a:extLst>
          </p:cNvPr>
          <p:cNvSpPr>
            <a:spLocks noGrp="1"/>
          </p:cNvSpPr>
          <p:nvPr>
            <p:ph type="body" sz="quarter" idx="13" hasCustomPrompt="1"/>
          </p:nvPr>
        </p:nvSpPr>
        <p:spPr>
          <a:xfrm>
            <a:off x="1416000" y="549000"/>
            <a:ext cx="9360000" cy="432000"/>
          </a:xfrm>
        </p:spPr>
        <p:txBody>
          <a:bodyPr>
            <a:noAutofit/>
          </a:bodyPr>
          <a:lstStyle>
            <a:lvl1pPr marL="0" indent="0">
              <a:lnSpc>
                <a:spcPct val="100000"/>
              </a:lnSpc>
              <a:spcBef>
                <a:spcPts val="0"/>
              </a:spcBef>
              <a:buNone/>
              <a:defRPr>
                <a:solidFill>
                  <a:schemeClr val="accent1"/>
                </a:solidFill>
                <a:latin typeface="Switzer Semibold" pitchFamily="50" charset="0"/>
              </a:defRPr>
            </a:lvl1pPr>
          </a:lstStyle>
          <a:p>
            <a:pPr lvl="0"/>
            <a:r>
              <a:rPr lang="fr-FR"/>
              <a:t>Morbi nec </a:t>
            </a:r>
            <a:r>
              <a:rPr lang="fr-FR" err="1"/>
              <a:t>tortor</a:t>
            </a:r>
            <a:r>
              <a:rPr lang="fr-FR"/>
              <a:t> at nisl </a:t>
            </a:r>
            <a:r>
              <a:rPr lang="fr-FR" err="1"/>
              <a:t>facilisis</a:t>
            </a:r>
            <a:r>
              <a:rPr lang="fr-FR"/>
              <a:t> </a:t>
            </a:r>
            <a:r>
              <a:rPr lang="fr-FR" err="1"/>
              <a:t>pharetra</a:t>
            </a:r>
            <a:r>
              <a:rPr lang="fr-FR"/>
              <a:t> </a:t>
            </a:r>
            <a:r>
              <a:rPr lang="fr-FR" err="1"/>
              <a:t>proin</a:t>
            </a:r>
            <a:endParaRPr lang="fr-FR"/>
          </a:p>
        </p:txBody>
      </p:sp>
      <p:sp>
        <p:nvSpPr>
          <p:cNvPr id="21" name="Espace réservé du texte 10">
            <a:extLst>
              <a:ext uri="{FF2B5EF4-FFF2-40B4-BE49-F238E27FC236}">
                <a16:creationId xmlns:a16="http://schemas.microsoft.com/office/drawing/2014/main" id="{EF15BA9B-3C32-08DF-0FA7-A81B0D0CFC1E}"/>
              </a:ext>
            </a:extLst>
          </p:cNvPr>
          <p:cNvSpPr>
            <a:spLocks noGrp="1"/>
          </p:cNvSpPr>
          <p:nvPr>
            <p:ph type="body" sz="quarter" idx="26" hasCustomPrompt="1"/>
          </p:nvPr>
        </p:nvSpPr>
        <p:spPr>
          <a:xfrm>
            <a:off x="1416050" y="1052513"/>
            <a:ext cx="9359900" cy="288487"/>
          </a:xfrm>
        </p:spPr>
        <p:txBody>
          <a:bodyPr>
            <a:normAutofit/>
          </a:bodyPr>
          <a:lstStyle>
            <a:lvl1pPr marL="0" indent="0">
              <a:buNone/>
              <a:defRPr sz="1800"/>
            </a:lvl1pPr>
          </a:lstStyle>
          <a:p>
            <a:pPr lvl="0"/>
            <a:r>
              <a:rPr lang="fr-FR" err="1"/>
              <a:t>Aliquam</a:t>
            </a:r>
            <a:r>
              <a:rPr lang="fr-FR"/>
              <a:t> eu </a:t>
            </a:r>
            <a:r>
              <a:rPr lang="fr-FR" err="1"/>
              <a:t>tortor</a:t>
            </a:r>
            <a:r>
              <a:rPr lang="fr-FR"/>
              <a:t> </a:t>
            </a:r>
            <a:r>
              <a:rPr lang="fr-FR" err="1"/>
              <a:t>vel</a:t>
            </a:r>
            <a:r>
              <a:rPr lang="fr-FR"/>
              <a:t> </a:t>
            </a:r>
            <a:r>
              <a:rPr lang="fr-FR" err="1"/>
              <a:t>enim</a:t>
            </a:r>
            <a:r>
              <a:rPr lang="fr-FR"/>
              <a:t> commodo </a:t>
            </a:r>
            <a:r>
              <a:rPr lang="fr-FR" err="1"/>
              <a:t>ullamcorper</a:t>
            </a:r>
            <a:r>
              <a:rPr lang="fr-FR"/>
              <a:t> nec </a:t>
            </a:r>
            <a:r>
              <a:rPr lang="fr-FR" err="1"/>
              <a:t>nec</a:t>
            </a:r>
            <a:r>
              <a:rPr lang="fr-FR"/>
              <a:t> erat in </a:t>
            </a:r>
            <a:r>
              <a:rPr lang="fr-FR" err="1"/>
              <a:t>justo</a:t>
            </a:r>
            <a:r>
              <a:rPr lang="fr-FR"/>
              <a:t>.</a:t>
            </a:r>
          </a:p>
        </p:txBody>
      </p:sp>
      <p:sp>
        <p:nvSpPr>
          <p:cNvPr id="24" name="Espace réservé pour une image  22">
            <a:extLst>
              <a:ext uri="{FF2B5EF4-FFF2-40B4-BE49-F238E27FC236}">
                <a16:creationId xmlns:a16="http://schemas.microsoft.com/office/drawing/2014/main" id="{C65D165C-C0B5-2792-110B-0445AEC340AE}"/>
              </a:ext>
            </a:extLst>
          </p:cNvPr>
          <p:cNvSpPr>
            <a:spLocks noGrp="1"/>
          </p:cNvSpPr>
          <p:nvPr>
            <p:ph type="pic" sz="quarter" idx="27" hasCustomPrompt="1"/>
          </p:nvPr>
        </p:nvSpPr>
        <p:spPr>
          <a:xfrm>
            <a:off x="4584750" y="1629000"/>
            <a:ext cx="6191250" cy="4464000"/>
          </a:xfrm>
          <a:solidFill>
            <a:srgbClr val="F7F7F7"/>
          </a:solidFill>
        </p:spPr>
        <p:txBody>
          <a:bodyPr anchor="ctr" anchorCtr="0">
            <a:normAutofit/>
          </a:bodyPr>
          <a:lstStyle>
            <a:lvl1pPr marL="0" indent="0" algn="ctr">
              <a:buNone/>
              <a:defRPr sz="1400"/>
            </a:lvl1pPr>
          </a:lstStyle>
          <a:p>
            <a:r>
              <a:rPr lang="fr-FR"/>
              <a:t>Image</a:t>
            </a:r>
          </a:p>
        </p:txBody>
      </p:sp>
      <p:sp>
        <p:nvSpPr>
          <p:cNvPr id="3" name="Espace réservé du pied de page 2">
            <a:extLst>
              <a:ext uri="{FF2B5EF4-FFF2-40B4-BE49-F238E27FC236}">
                <a16:creationId xmlns:a16="http://schemas.microsoft.com/office/drawing/2014/main" id="{B1E83843-BFD9-EAB5-5136-1ABB102B210A}"/>
              </a:ext>
            </a:extLst>
          </p:cNvPr>
          <p:cNvSpPr>
            <a:spLocks noGrp="1"/>
          </p:cNvSpPr>
          <p:nvPr>
            <p:ph type="ftr" sz="quarter" idx="29"/>
          </p:nvPr>
        </p:nvSpPr>
        <p:spPr/>
        <p:txBody>
          <a:bodyPr/>
          <a:lstStyle/>
          <a:p>
            <a:r>
              <a:rPr lang="fr-FR"/>
              <a:t>Auxilia, pour une bifurcation écologique et solidaire</a:t>
            </a:r>
          </a:p>
        </p:txBody>
      </p:sp>
      <p:sp>
        <p:nvSpPr>
          <p:cNvPr id="4" name="Espace réservé du numéro de diapositive 3">
            <a:extLst>
              <a:ext uri="{FF2B5EF4-FFF2-40B4-BE49-F238E27FC236}">
                <a16:creationId xmlns:a16="http://schemas.microsoft.com/office/drawing/2014/main" id="{E502021A-3859-5026-88BE-0B336EBAE766}"/>
              </a:ext>
            </a:extLst>
          </p:cNvPr>
          <p:cNvSpPr>
            <a:spLocks noGrp="1"/>
          </p:cNvSpPr>
          <p:nvPr>
            <p:ph type="sldNum" sz="quarter" idx="30"/>
          </p:nvPr>
        </p:nvSpPr>
        <p:spPr/>
        <p:txBody>
          <a:bodyPr/>
          <a:lstStyle/>
          <a:p>
            <a:fld id="{D0BDE101-CAA0-4D21-A888-A3EB54AFFE76}" type="slidenum">
              <a:rPr lang="fr-FR" smtClean="0"/>
              <a:pPr/>
              <a:t>‹N°›</a:t>
            </a:fld>
            <a:endParaRPr lang="fr-FR"/>
          </a:p>
        </p:txBody>
      </p:sp>
    </p:spTree>
    <p:extLst>
      <p:ext uri="{BB962C8B-B14F-4D97-AF65-F5344CB8AC3E}">
        <p14:creationId xmlns:p14="http://schemas.microsoft.com/office/powerpoint/2010/main" val="2514577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que / Graphique">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DFB9B80C-1C31-C5D9-E46C-69BC94870CEF}"/>
              </a:ext>
            </a:extLst>
          </p:cNvPr>
          <p:cNvCxnSpPr>
            <a:cxnSpLocks noChangeAspect="1"/>
          </p:cNvCxnSpPr>
          <p:nvPr userDrawn="1"/>
        </p:nvCxnSpPr>
        <p:spPr>
          <a:xfrm flipH="1">
            <a:off x="8383800" y="1629000"/>
            <a:ext cx="3256200" cy="4824000"/>
          </a:xfrm>
          <a:prstGeom prst="line">
            <a:avLst/>
          </a:prstGeom>
          <a:ln w="952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0D5784D-7059-DEE8-3148-657033675F22}"/>
              </a:ext>
            </a:extLst>
          </p:cNvPr>
          <p:cNvCxnSpPr/>
          <p:nvPr userDrawn="1"/>
        </p:nvCxnSpPr>
        <p:spPr>
          <a:xfrm flipH="1">
            <a:off x="-96000" y="6453000"/>
            <a:ext cx="84798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1AC06DC2-EA2D-3100-23E7-E81D7DA67FF1}"/>
              </a:ext>
            </a:extLst>
          </p:cNvPr>
          <p:cNvSpPr>
            <a:spLocks noGrp="1"/>
          </p:cNvSpPr>
          <p:nvPr>
            <p:ph type="body" sz="quarter" idx="13" hasCustomPrompt="1"/>
          </p:nvPr>
        </p:nvSpPr>
        <p:spPr>
          <a:xfrm>
            <a:off x="1416000" y="549000"/>
            <a:ext cx="9360000" cy="432000"/>
          </a:xfrm>
        </p:spPr>
        <p:txBody>
          <a:bodyPr>
            <a:noAutofit/>
          </a:bodyPr>
          <a:lstStyle>
            <a:lvl1pPr marL="0" indent="0">
              <a:lnSpc>
                <a:spcPct val="100000"/>
              </a:lnSpc>
              <a:spcBef>
                <a:spcPts val="0"/>
              </a:spcBef>
              <a:buNone/>
              <a:defRPr>
                <a:solidFill>
                  <a:schemeClr val="accent1"/>
                </a:solidFill>
                <a:latin typeface="Switzer Semibold" pitchFamily="50" charset="0"/>
              </a:defRPr>
            </a:lvl1pPr>
          </a:lstStyle>
          <a:p>
            <a:pPr lvl="0"/>
            <a:r>
              <a:rPr lang="fr-FR"/>
              <a:t>Morbi nec </a:t>
            </a:r>
            <a:r>
              <a:rPr lang="fr-FR" err="1"/>
              <a:t>tortor</a:t>
            </a:r>
            <a:r>
              <a:rPr lang="fr-FR"/>
              <a:t> at nisl </a:t>
            </a:r>
            <a:r>
              <a:rPr lang="fr-FR" err="1"/>
              <a:t>facilisis</a:t>
            </a:r>
            <a:r>
              <a:rPr lang="fr-FR"/>
              <a:t> </a:t>
            </a:r>
            <a:r>
              <a:rPr lang="fr-FR" err="1"/>
              <a:t>pharetra</a:t>
            </a:r>
            <a:r>
              <a:rPr lang="fr-FR"/>
              <a:t> </a:t>
            </a:r>
            <a:r>
              <a:rPr lang="fr-FR" err="1"/>
              <a:t>proin</a:t>
            </a:r>
            <a:endParaRPr lang="fr-FR"/>
          </a:p>
        </p:txBody>
      </p:sp>
      <p:sp>
        <p:nvSpPr>
          <p:cNvPr id="8" name="Espace réservé du texte 10">
            <a:extLst>
              <a:ext uri="{FF2B5EF4-FFF2-40B4-BE49-F238E27FC236}">
                <a16:creationId xmlns:a16="http://schemas.microsoft.com/office/drawing/2014/main" id="{C8555720-17A9-DE61-01AD-8FC242580F7A}"/>
              </a:ext>
            </a:extLst>
          </p:cNvPr>
          <p:cNvSpPr>
            <a:spLocks noGrp="1"/>
          </p:cNvSpPr>
          <p:nvPr>
            <p:ph type="body" sz="quarter" idx="26" hasCustomPrompt="1"/>
          </p:nvPr>
        </p:nvSpPr>
        <p:spPr>
          <a:xfrm>
            <a:off x="1416050" y="1052513"/>
            <a:ext cx="9359900" cy="288487"/>
          </a:xfrm>
        </p:spPr>
        <p:txBody>
          <a:bodyPr>
            <a:normAutofit/>
          </a:bodyPr>
          <a:lstStyle>
            <a:lvl1pPr marL="0" indent="0">
              <a:buNone/>
              <a:defRPr sz="1800"/>
            </a:lvl1pPr>
          </a:lstStyle>
          <a:p>
            <a:pPr lvl="0"/>
            <a:r>
              <a:rPr lang="fr-FR" err="1"/>
              <a:t>Aliquam</a:t>
            </a:r>
            <a:r>
              <a:rPr lang="fr-FR"/>
              <a:t> eu </a:t>
            </a:r>
            <a:r>
              <a:rPr lang="fr-FR" err="1"/>
              <a:t>tortor</a:t>
            </a:r>
            <a:r>
              <a:rPr lang="fr-FR"/>
              <a:t> </a:t>
            </a:r>
            <a:r>
              <a:rPr lang="fr-FR" err="1"/>
              <a:t>vel</a:t>
            </a:r>
            <a:r>
              <a:rPr lang="fr-FR"/>
              <a:t> </a:t>
            </a:r>
            <a:r>
              <a:rPr lang="fr-FR" err="1"/>
              <a:t>enim</a:t>
            </a:r>
            <a:r>
              <a:rPr lang="fr-FR"/>
              <a:t> commodo </a:t>
            </a:r>
            <a:r>
              <a:rPr lang="fr-FR" err="1"/>
              <a:t>ullamcorper</a:t>
            </a:r>
            <a:r>
              <a:rPr lang="fr-FR"/>
              <a:t> nec </a:t>
            </a:r>
            <a:r>
              <a:rPr lang="fr-FR" err="1"/>
              <a:t>nec</a:t>
            </a:r>
            <a:r>
              <a:rPr lang="fr-FR"/>
              <a:t> erat in </a:t>
            </a:r>
            <a:r>
              <a:rPr lang="fr-FR" err="1"/>
              <a:t>justo</a:t>
            </a:r>
            <a:r>
              <a:rPr lang="fr-FR"/>
              <a:t>.</a:t>
            </a:r>
          </a:p>
        </p:txBody>
      </p:sp>
      <p:sp>
        <p:nvSpPr>
          <p:cNvPr id="54" name="Espace réservé du pied de page 53">
            <a:extLst>
              <a:ext uri="{FF2B5EF4-FFF2-40B4-BE49-F238E27FC236}">
                <a16:creationId xmlns:a16="http://schemas.microsoft.com/office/drawing/2014/main" id="{6C9CC1C3-8AA0-DF3C-B41F-9E41731753A5}"/>
              </a:ext>
            </a:extLst>
          </p:cNvPr>
          <p:cNvSpPr>
            <a:spLocks noGrp="1"/>
          </p:cNvSpPr>
          <p:nvPr>
            <p:ph type="ftr" sz="quarter" idx="47"/>
          </p:nvPr>
        </p:nvSpPr>
        <p:spPr/>
        <p:txBody>
          <a:bodyPr/>
          <a:lstStyle/>
          <a:p>
            <a:r>
              <a:rPr lang="fr-FR"/>
              <a:t>Auxilia, pour une bifurcation écologique et solidaire</a:t>
            </a:r>
          </a:p>
        </p:txBody>
      </p:sp>
      <p:sp>
        <p:nvSpPr>
          <p:cNvPr id="55" name="Espace réservé du numéro de diapositive 54">
            <a:extLst>
              <a:ext uri="{FF2B5EF4-FFF2-40B4-BE49-F238E27FC236}">
                <a16:creationId xmlns:a16="http://schemas.microsoft.com/office/drawing/2014/main" id="{5D0FD63E-ADD0-D78B-D7BD-4F92D08B1B2C}"/>
              </a:ext>
            </a:extLst>
          </p:cNvPr>
          <p:cNvSpPr>
            <a:spLocks noGrp="1"/>
          </p:cNvSpPr>
          <p:nvPr>
            <p:ph type="sldNum" sz="quarter" idx="48"/>
          </p:nvPr>
        </p:nvSpPr>
        <p:spPr/>
        <p:txBody>
          <a:bodyPr/>
          <a:lstStyle/>
          <a:p>
            <a:fld id="{D0BDE101-CAA0-4D21-A888-A3EB54AFFE76}" type="slidenum">
              <a:rPr lang="fr-FR" smtClean="0"/>
              <a:pPr/>
              <a:t>‹N°›</a:t>
            </a:fld>
            <a:endParaRPr lang="fr-FR"/>
          </a:p>
        </p:txBody>
      </p:sp>
      <p:grpSp>
        <p:nvGrpSpPr>
          <p:cNvPr id="75" name="layout-large-6cols" hidden="1">
            <a:extLst>
              <a:ext uri="{FF2B5EF4-FFF2-40B4-BE49-F238E27FC236}">
                <a16:creationId xmlns:a16="http://schemas.microsoft.com/office/drawing/2014/main" id="{9146E101-E78C-C0EF-D0FC-C48ECF1CF834}"/>
              </a:ext>
            </a:extLst>
          </p:cNvPr>
          <p:cNvGrpSpPr>
            <a:grpSpLocks/>
          </p:cNvGrpSpPr>
          <p:nvPr userDrawn="1"/>
        </p:nvGrpSpPr>
        <p:grpSpPr>
          <a:xfrm>
            <a:off x="552026" y="0"/>
            <a:ext cx="11087974" cy="6858000"/>
            <a:chOff x="552026" y="0"/>
            <a:chExt cx="11087974" cy="6858000"/>
          </a:xfrm>
        </p:grpSpPr>
        <p:sp>
          <p:nvSpPr>
            <p:cNvPr id="76" name="Rectangle 75">
              <a:extLst>
                <a:ext uri="{FF2B5EF4-FFF2-40B4-BE49-F238E27FC236}">
                  <a16:creationId xmlns:a16="http://schemas.microsoft.com/office/drawing/2014/main" id="{7776D65E-65F3-5DE8-FB3F-A069B680AA0C}"/>
                </a:ext>
              </a:extLst>
            </p:cNvPr>
            <p:cNvSpPr>
              <a:spLocks/>
            </p:cNvSpPr>
            <p:nvPr userDrawn="1"/>
          </p:nvSpPr>
          <p:spPr>
            <a:xfrm>
              <a:off x="552026"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77" name="Rectangle 76">
              <a:extLst>
                <a:ext uri="{FF2B5EF4-FFF2-40B4-BE49-F238E27FC236}">
                  <a16:creationId xmlns:a16="http://schemas.microsoft.com/office/drawing/2014/main" id="{9806A738-499B-AA92-7E50-6CF28254DAD9}"/>
                </a:ext>
              </a:extLst>
            </p:cNvPr>
            <p:cNvSpPr>
              <a:spLocks/>
            </p:cNvSpPr>
            <p:nvPr userDrawn="1"/>
          </p:nvSpPr>
          <p:spPr>
            <a:xfrm>
              <a:off x="2424094"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78" name="Rectangle 77">
              <a:extLst>
                <a:ext uri="{FF2B5EF4-FFF2-40B4-BE49-F238E27FC236}">
                  <a16:creationId xmlns:a16="http://schemas.microsoft.com/office/drawing/2014/main" id="{CD36DC77-3AAB-D508-213C-31C3EB1171DD}"/>
                </a:ext>
              </a:extLst>
            </p:cNvPr>
            <p:cNvSpPr>
              <a:spLocks/>
            </p:cNvSpPr>
            <p:nvPr userDrawn="1"/>
          </p:nvSpPr>
          <p:spPr>
            <a:xfrm>
              <a:off x="4296018"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79" name="Rectangle 78">
              <a:extLst>
                <a:ext uri="{FF2B5EF4-FFF2-40B4-BE49-F238E27FC236}">
                  <a16:creationId xmlns:a16="http://schemas.microsoft.com/office/drawing/2014/main" id="{D0C183DA-4589-F619-F8FC-870AA5B4BA91}"/>
                </a:ext>
              </a:extLst>
            </p:cNvPr>
            <p:cNvSpPr>
              <a:spLocks/>
            </p:cNvSpPr>
            <p:nvPr userDrawn="1"/>
          </p:nvSpPr>
          <p:spPr>
            <a:xfrm>
              <a:off x="6168086"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80" name="Rectangle 79">
              <a:extLst>
                <a:ext uri="{FF2B5EF4-FFF2-40B4-BE49-F238E27FC236}">
                  <a16:creationId xmlns:a16="http://schemas.microsoft.com/office/drawing/2014/main" id="{81C3B613-88A8-3665-0A5B-A6E59632F7C4}"/>
                </a:ext>
              </a:extLst>
            </p:cNvPr>
            <p:cNvSpPr>
              <a:spLocks/>
            </p:cNvSpPr>
            <p:nvPr userDrawn="1"/>
          </p:nvSpPr>
          <p:spPr>
            <a:xfrm>
              <a:off x="8040039"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81" name="Rectangle 80">
              <a:extLst>
                <a:ext uri="{FF2B5EF4-FFF2-40B4-BE49-F238E27FC236}">
                  <a16:creationId xmlns:a16="http://schemas.microsoft.com/office/drawing/2014/main" id="{84E79647-B20A-94E3-E7E4-DBBF4B382AB8}"/>
                </a:ext>
              </a:extLst>
            </p:cNvPr>
            <p:cNvSpPr>
              <a:spLocks/>
            </p:cNvSpPr>
            <p:nvPr userDrawn="1"/>
          </p:nvSpPr>
          <p:spPr>
            <a:xfrm>
              <a:off x="9912078"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grpSp>
      <p:sp>
        <p:nvSpPr>
          <p:cNvPr id="82" name="Espace réservé du texte 21">
            <a:extLst>
              <a:ext uri="{FF2B5EF4-FFF2-40B4-BE49-F238E27FC236}">
                <a16:creationId xmlns:a16="http://schemas.microsoft.com/office/drawing/2014/main" id="{76F3D11C-2ACE-B625-691B-AD854E994AFD}"/>
              </a:ext>
            </a:extLst>
          </p:cNvPr>
          <p:cNvSpPr>
            <a:spLocks noGrp="1"/>
          </p:cNvSpPr>
          <p:nvPr>
            <p:ph type="body" sz="quarter" idx="18" hasCustomPrompt="1"/>
          </p:nvPr>
        </p:nvSpPr>
        <p:spPr>
          <a:xfrm>
            <a:off x="7752000" y="1988513"/>
            <a:ext cx="3887899" cy="3672487"/>
          </a:xfrm>
          <a:prstGeom prst="roundRect">
            <a:avLst>
              <a:gd name="adj" fmla="val 1860"/>
            </a:avLst>
          </a:prstGeom>
          <a:solidFill>
            <a:schemeClr val="bg1"/>
          </a:solidFill>
          <a:ln>
            <a:solidFill>
              <a:schemeClr val="accent6"/>
            </a:solidFill>
          </a:ln>
        </p:spPr>
        <p:txBody>
          <a:bodyPr wrap="square" lIns="288000" tIns="72000" rIns="288000" bIns="72000" anchor="ctr" anchorCtr="0">
            <a:normAutofit/>
          </a:bodyPr>
          <a:lstStyle>
            <a:lvl1pPr marL="0" indent="0" algn="l">
              <a:lnSpc>
                <a:spcPct val="100000"/>
              </a:lnSpc>
              <a:spcBef>
                <a:spcPts val="400"/>
              </a:spcBef>
              <a:buClr>
                <a:schemeClr val="accent1"/>
              </a:buClr>
              <a:buFont typeface="+mj-lt"/>
              <a:buNone/>
              <a:defRPr sz="1050" b="0">
                <a:solidFill>
                  <a:schemeClr val="tx1"/>
                </a:solidFill>
                <a:latin typeface="+mn-lt"/>
              </a:defRPr>
            </a:lvl1pPr>
          </a:lstStyle>
          <a:p>
            <a:pPr lvl="0"/>
            <a:r>
              <a:rPr lang="fr-FR"/>
              <a:t>Cras non maximus </a:t>
            </a:r>
            <a:r>
              <a:rPr lang="fr-FR" err="1"/>
              <a:t>tellus</a:t>
            </a:r>
            <a:r>
              <a:rPr lang="fr-FR"/>
              <a:t>. </a:t>
            </a:r>
            <a:r>
              <a:rPr lang="fr-FR" err="1"/>
              <a:t>Praesent</a:t>
            </a:r>
            <a:r>
              <a:rPr lang="fr-FR"/>
              <a:t> </a:t>
            </a:r>
            <a:r>
              <a:rPr lang="fr-FR" err="1"/>
              <a:t>scelerisque</a:t>
            </a:r>
            <a:r>
              <a:rPr lang="fr-FR"/>
              <a:t> </a:t>
            </a:r>
            <a:r>
              <a:rPr lang="fr-FR" err="1"/>
              <a:t>turpis</a:t>
            </a:r>
            <a:r>
              <a:rPr lang="fr-FR"/>
              <a:t> </a:t>
            </a:r>
            <a:r>
              <a:rPr lang="fr-FR" err="1"/>
              <a:t>dapibus</a:t>
            </a:r>
            <a:r>
              <a:rPr lang="fr-FR"/>
              <a:t>, rhoncus </a:t>
            </a:r>
            <a:r>
              <a:rPr lang="fr-FR" err="1"/>
              <a:t>nibh</a:t>
            </a:r>
            <a:r>
              <a:rPr lang="fr-FR"/>
              <a:t> vitae, </a:t>
            </a:r>
            <a:r>
              <a:rPr lang="fr-FR" err="1"/>
              <a:t>gravida</a:t>
            </a:r>
            <a:r>
              <a:rPr lang="fr-FR"/>
              <a:t> est. </a:t>
            </a:r>
            <a:r>
              <a:rPr lang="fr-FR" err="1"/>
              <a:t>Nullam</a:t>
            </a:r>
            <a:r>
              <a:rPr lang="fr-FR"/>
              <a:t> semper </a:t>
            </a:r>
            <a:r>
              <a:rPr lang="fr-FR" err="1"/>
              <a:t>rutrum</a:t>
            </a:r>
            <a:r>
              <a:rPr lang="fr-FR"/>
              <a:t> massa, rhoncus pretium </a:t>
            </a:r>
            <a:r>
              <a:rPr lang="fr-FR" err="1"/>
              <a:t>urna</a:t>
            </a:r>
            <a:r>
              <a:rPr lang="fr-FR"/>
              <a:t> </a:t>
            </a:r>
            <a:r>
              <a:rPr lang="fr-FR" err="1"/>
              <a:t>tempus</a:t>
            </a:r>
            <a:r>
              <a:rPr lang="fr-FR"/>
              <a:t> non. Integer semper </a:t>
            </a:r>
            <a:r>
              <a:rPr lang="fr-FR" err="1"/>
              <a:t>vulputate</a:t>
            </a:r>
            <a:r>
              <a:rPr lang="fr-FR"/>
              <a:t> </a:t>
            </a:r>
            <a:r>
              <a:rPr lang="fr-FR" err="1"/>
              <a:t>aliquam</a:t>
            </a:r>
            <a:r>
              <a:rPr lang="fr-FR"/>
              <a:t>. </a:t>
            </a:r>
            <a:r>
              <a:rPr lang="fr-FR" err="1"/>
              <a:t>Proin</a:t>
            </a:r>
            <a:r>
              <a:rPr lang="fr-FR"/>
              <a:t> </a:t>
            </a:r>
            <a:r>
              <a:rPr lang="fr-FR" err="1"/>
              <a:t>sollicitudin</a:t>
            </a:r>
            <a:r>
              <a:rPr lang="fr-FR"/>
              <a:t> </a:t>
            </a:r>
            <a:r>
              <a:rPr lang="fr-FR" err="1"/>
              <a:t>interdum</a:t>
            </a:r>
            <a:r>
              <a:rPr lang="fr-FR"/>
              <a:t> </a:t>
            </a:r>
            <a:r>
              <a:rPr lang="fr-FR" err="1"/>
              <a:t>lobortis</a:t>
            </a:r>
            <a:r>
              <a:rPr lang="fr-FR"/>
              <a:t>. Sed </a:t>
            </a:r>
            <a:r>
              <a:rPr lang="fr-FR" err="1"/>
              <a:t>imperdiet</a:t>
            </a:r>
            <a:r>
              <a:rPr lang="fr-FR"/>
              <a:t> </a:t>
            </a:r>
            <a:r>
              <a:rPr lang="fr-FR" err="1"/>
              <a:t>ligula</a:t>
            </a:r>
            <a:r>
              <a:rPr lang="fr-FR"/>
              <a:t> at </a:t>
            </a:r>
            <a:r>
              <a:rPr lang="fr-FR" err="1"/>
              <a:t>euismod</a:t>
            </a:r>
            <a:r>
              <a:rPr lang="fr-FR"/>
              <a:t> </a:t>
            </a:r>
            <a:r>
              <a:rPr lang="fr-FR" err="1"/>
              <a:t>sagittis</a:t>
            </a:r>
            <a:r>
              <a:rPr lang="fr-FR"/>
              <a:t>. Cras </a:t>
            </a:r>
            <a:r>
              <a:rPr lang="fr-FR" err="1"/>
              <a:t>justo</a:t>
            </a:r>
            <a:r>
              <a:rPr lang="fr-FR"/>
              <a:t> </a:t>
            </a:r>
            <a:r>
              <a:rPr lang="fr-FR" err="1"/>
              <a:t>nisi</a:t>
            </a:r>
            <a:r>
              <a:rPr lang="fr-FR"/>
              <a:t>, </a:t>
            </a:r>
            <a:r>
              <a:rPr lang="fr-FR" err="1"/>
              <a:t>consequat</a:t>
            </a:r>
            <a:r>
              <a:rPr lang="fr-FR"/>
              <a:t> non </a:t>
            </a:r>
            <a:r>
              <a:rPr lang="fr-FR" err="1"/>
              <a:t>porttitor</a:t>
            </a:r>
            <a:r>
              <a:rPr lang="fr-FR"/>
              <a:t> at, </a:t>
            </a:r>
            <a:r>
              <a:rPr lang="fr-FR" err="1"/>
              <a:t>finibus</a:t>
            </a:r>
            <a:r>
              <a:rPr lang="fr-FR"/>
              <a:t> quis </a:t>
            </a:r>
            <a:r>
              <a:rPr lang="fr-FR" err="1"/>
              <a:t>eros</a:t>
            </a:r>
            <a:r>
              <a:rPr lang="fr-FR"/>
              <a:t>. </a:t>
            </a:r>
            <a:r>
              <a:rPr lang="fr-FR" err="1"/>
              <a:t>Vivamus</a:t>
            </a:r>
            <a:r>
              <a:rPr lang="fr-FR"/>
              <a:t> </a:t>
            </a:r>
            <a:r>
              <a:rPr lang="fr-FR" err="1"/>
              <a:t>aliquam</a:t>
            </a:r>
            <a:r>
              <a:rPr lang="fr-FR"/>
              <a:t>. </a:t>
            </a:r>
            <a:r>
              <a:rPr lang="fr-FR" err="1"/>
              <a:t>Proin</a:t>
            </a:r>
            <a:r>
              <a:rPr lang="fr-FR"/>
              <a:t> pulvinar commodo massa, a </a:t>
            </a:r>
            <a:r>
              <a:rPr lang="fr-FR" err="1"/>
              <a:t>accumsan</a:t>
            </a:r>
            <a:r>
              <a:rPr lang="fr-FR"/>
              <a:t> </a:t>
            </a:r>
            <a:r>
              <a:rPr lang="fr-FR" err="1"/>
              <a:t>dui</a:t>
            </a:r>
            <a:r>
              <a:rPr lang="fr-FR"/>
              <a:t> </a:t>
            </a:r>
            <a:r>
              <a:rPr lang="fr-FR" err="1"/>
              <a:t>pharetra</a:t>
            </a:r>
            <a:r>
              <a:rPr lang="fr-FR"/>
              <a:t> quis. Sed </a:t>
            </a:r>
            <a:r>
              <a:rPr lang="fr-FR" err="1"/>
              <a:t>consectetur</a:t>
            </a:r>
            <a:r>
              <a:rPr lang="fr-FR"/>
              <a:t> </a:t>
            </a:r>
            <a:r>
              <a:rPr lang="fr-FR" err="1"/>
              <a:t>pellentesque</a:t>
            </a:r>
            <a:r>
              <a:rPr lang="fr-FR"/>
              <a:t> </a:t>
            </a:r>
            <a:r>
              <a:rPr lang="fr-FR" err="1"/>
              <a:t>tortor</a:t>
            </a:r>
            <a:r>
              <a:rPr lang="fr-FR"/>
              <a:t>, id </a:t>
            </a:r>
            <a:r>
              <a:rPr lang="fr-FR" err="1"/>
              <a:t>volutpat</a:t>
            </a:r>
            <a:r>
              <a:rPr lang="fr-FR"/>
              <a:t> </a:t>
            </a:r>
            <a:r>
              <a:rPr lang="fr-FR" err="1"/>
              <a:t>ligula</a:t>
            </a:r>
            <a:r>
              <a:rPr lang="fr-FR"/>
              <a:t> maximus vitae. Cras pulvinar in ex a </a:t>
            </a:r>
            <a:r>
              <a:rPr lang="fr-FR" err="1"/>
              <a:t>convallis</a:t>
            </a:r>
            <a:r>
              <a:rPr lang="fr-FR"/>
              <a:t>. Sed non ante </a:t>
            </a:r>
            <a:r>
              <a:rPr lang="fr-FR" err="1"/>
              <a:t>risus</a:t>
            </a:r>
            <a:r>
              <a:rPr lang="fr-FR"/>
              <a:t>. </a:t>
            </a:r>
            <a:r>
              <a:rPr lang="fr-FR" err="1"/>
              <a:t>Vestibulum</a:t>
            </a:r>
            <a:r>
              <a:rPr lang="fr-FR"/>
              <a:t> </a:t>
            </a:r>
            <a:r>
              <a:rPr lang="fr-FR" err="1"/>
              <a:t>lobortis</a:t>
            </a:r>
            <a:r>
              <a:rPr lang="fr-FR"/>
              <a:t> </a:t>
            </a:r>
            <a:r>
              <a:rPr lang="fr-FR" err="1"/>
              <a:t>arcu</a:t>
            </a:r>
            <a:r>
              <a:rPr lang="fr-FR"/>
              <a:t> libero, </a:t>
            </a:r>
            <a:r>
              <a:rPr lang="fr-FR" err="1"/>
              <a:t>sit</a:t>
            </a:r>
            <a:r>
              <a:rPr lang="fr-FR"/>
              <a:t> </a:t>
            </a:r>
            <a:r>
              <a:rPr lang="fr-FR" err="1"/>
              <a:t>amet</a:t>
            </a:r>
            <a:r>
              <a:rPr lang="fr-FR"/>
              <a:t> </a:t>
            </a:r>
            <a:r>
              <a:rPr lang="fr-FR" err="1"/>
              <a:t>accumsan</a:t>
            </a:r>
            <a:r>
              <a:rPr lang="fr-FR"/>
              <a:t> </a:t>
            </a:r>
            <a:r>
              <a:rPr lang="fr-FR" err="1"/>
              <a:t>neque</a:t>
            </a:r>
            <a:r>
              <a:rPr lang="fr-FR"/>
              <a:t> </a:t>
            </a:r>
            <a:r>
              <a:rPr lang="fr-FR" err="1"/>
              <a:t>mattis</a:t>
            </a:r>
            <a:r>
              <a:rPr lang="fr-FR"/>
              <a:t> </a:t>
            </a:r>
            <a:r>
              <a:rPr lang="fr-FR" err="1"/>
              <a:t>finibus</a:t>
            </a:r>
            <a:r>
              <a:rPr lang="fr-FR"/>
              <a:t>. Ut </a:t>
            </a:r>
            <a:r>
              <a:rPr lang="fr-FR" err="1"/>
              <a:t>gravida</a:t>
            </a:r>
            <a:r>
              <a:rPr lang="fr-FR"/>
              <a:t> </a:t>
            </a:r>
            <a:r>
              <a:rPr lang="fr-FR" err="1"/>
              <a:t>aliquam</a:t>
            </a:r>
            <a:r>
              <a:rPr lang="fr-FR"/>
              <a:t> </a:t>
            </a:r>
            <a:r>
              <a:rPr lang="fr-FR" err="1"/>
              <a:t>eros</a:t>
            </a:r>
            <a:r>
              <a:rPr lang="fr-FR"/>
              <a:t> id </a:t>
            </a:r>
            <a:r>
              <a:rPr lang="fr-FR" err="1"/>
              <a:t>mattis</a:t>
            </a:r>
            <a:r>
              <a:rPr lang="fr-FR"/>
              <a:t>. </a:t>
            </a:r>
            <a:r>
              <a:rPr lang="fr-FR" err="1"/>
              <a:t>Pellentesque</a:t>
            </a:r>
            <a:r>
              <a:rPr lang="fr-FR"/>
              <a:t> </a:t>
            </a:r>
            <a:r>
              <a:rPr lang="fr-FR" err="1"/>
              <a:t>vehicula</a:t>
            </a:r>
            <a:r>
              <a:rPr lang="fr-FR"/>
              <a:t>, </a:t>
            </a:r>
            <a:r>
              <a:rPr lang="fr-FR" err="1"/>
              <a:t>orci</a:t>
            </a:r>
            <a:r>
              <a:rPr lang="fr-FR"/>
              <a:t> ut </a:t>
            </a:r>
            <a:r>
              <a:rPr lang="fr-FR" err="1"/>
              <a:t>egestas</a:t>
            </a:r>
            <a:r>
              <a:rPr lang="fr-FR"/>
              <a:t> </a:t>
            </a:r>
            <a:r>
              <a:rPr lang="fr-FR" err="1"/>
              <a:t>sodales</a:t>
            </a:r>
            <a:r>
              <a:rPr lang="fr-FR"/>
              <a:t>, </a:t>
            </a:r>
            <a:r>
              <a:rPr lang="fr-FR" err="1"/>
              <a:t>tellus</a:t>
            </a:r>
            <a:r>
              <a:rPr lang="fr-FR"/>
              <a:t> </a:t>
            </a:r>
            <a:r>
              <a:rPr lang="fr-FR" err="1"/>
              <a:t>tellus</a:t>
            </a:r>
            <a:r>
              <a:rPr lang="fr-FR"/>
              <a:t> pulvinar </a:t>
            </a:r>
            <a:r>
              <a:rPr lang="fr-FR" err="1"/>
              <a:t>nisi</a:t>
            </a:r>
            <a:r>
              <a:rPr lang="fr-FR"/>
              <a:t>, </a:t>
            </a:r>
            <a:r>
              <a:rPr lang="fr-FR" err="1"/>
              <a:t>vel</a:t>
            </a:r>
            <a:r>
              <a:rPr lang="fr-FR"/>
              <a:t> </a:t>
            </a:r>
            <a:r>
              <a:rPr lang="fr-FR" err="1"/>
              <a:t>blandit</a:t>
            </a:r>
            <a:r>
              <a:rPr lang="fr-FR"/>
              <a:t> </a:t>
            </a:r>
            <a:r>
              <a:rPr lang="fr-FR" err="1"/>
              <a:t>sapien</a:t>
            </a:r>
            <a:r>
              <a:rPr lang="fr-FR"/>
              <a:t> ante </a:t>
            </a:r>
            <a:r>
              <a:rPr lang="fr-FR" err="1"/>
              <a:t>vel</a:t>
            </a:r>
            <a:r>
              <a:rPr lang="fr-FR"/>
              <a:t> nisl.</a:t>
            </a:r>
          </a:p>
        </p:txBody>
      </p:sp>
    </p:spTree>
    <p:extLst>
      <p:ext uri="{BB962C8B-B14F-4D97-AF65-F5344CB8AC3E}">
        <p14:creationId xmlns:p14="http://schemas.microsoft.com/office/powerpoint/2010/main" val="190578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que / 4 chiffres">
    <p:spTree>
      <p:nvGrpSpPr>
        <p:cNvPr id="1" name=""/>
        <p:cNvGrpSpPr/>
        <p:nvPr/>
      </p:nvGrpSpPr>
      <p:grpSpPr>
        <a:xfrm>
          <a:off x="0" y="0"/>
          <a:ext cx="0" cy="0"/>
          <a:chOff x="0" y="0"/>
          <a:chExt cx="0" cy="0"/>
        </a:xfrm>
      </p:grpSpPr>
      <p:grpSp>
        <p:nvGrpSpPr>
          <p:cNvPr id="26" name="layout-narrow-6cols" hidden="1">
            <a:extLst>
              <a:ext uri="{FF2B5EF4-FFF2-40B4-BE49-F238E27FC236}">
                <a16:creationId xmlns:a16="http://schemas.microsoft.com/office/drawing/2014/main" id="{454FB842-9E0F-8B8B-88D6-E5252849E63B}"/>
              </a:ext>
            </a:extLst>
          </p:cNvPr>
          <p:cNvGrpSpPr>
            <a:grpSpLocks noGrp="1" noUngrp="1" noRot="1" noMove="1" noResize="1"/>
          </p:cNvGrpSpPr>
          <p:nvPr userDrawn="1"/>
        </p:nvGrpSpPr>
        <p:grpSpPr>
          <a:xfrm>
            <a:off x="1416000" y="0"/>
            <a:ext cx="9360000" cy="6858000"/>
            <a:chOff x="1416000" y="0"/>
            <a:chExt cx="9360000" cy="6858000"/>
          </a:xfrm>
        </p:grpSpPr>
        <p:sp>
          <p:nvSpPr>
            <p:cNvPr id="27" name="Rectangle 26">
              <a:extLst>
                <a:ext uri="{FF2B5EF4-FFF2-40B4-BE49-F238E27FC236}">
                  <a16:creationId xmlns:a16="http://schemas.microsoft.com/office/drawing/2014/main" id="{2C66B986-AE5C-5F8C-4053-DA044C2E3E86}"/>
                </a:ext>
              </a:extLst>
            </p:cNvPr>
            <p:cNvSpPr>
              <a:spLocks noGrp="1" noRot="1" noMove="1" noResize="1" noEditPoints="1" noAdjustHandles="1" noChangeArrowheads="1" noChangeShapeType="1"/>
            </p:cNvSpPr>
            <p:nvPr userDrawn="1"/>
          </p:nvSpPr>
          <p:spPr>
            <a:xfrm>
              <a:off x="1416000" y="0"/>
              <a:ext cx="1439961"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8" name="Rectangle 27">
              <a:extLst>
                <a:ext uri="{FF2B5EF4-FFF2-40B4-BE49-F238E27FC236}">
                  <a16:creationId xmlns:a16="http://schemas.microsoft.com/office/drawing/2014/main" id="{C851B3B5-541C-7D85-5528-40A7337DCFBB}"/>
                </a:ext>
              </a:extLst>
            </p:cNvPr>
            <p:cNvSpPr>
              <a:spLocks noGrp="1" noRot="1" noMove="1" noResize="1" noEditPoints="1" noAdjustHandles="1" noChangeArrowheads="1" noChangeShapeType="1"/>
            </p:cNvSpPr>
            <p:nvPr userDrawn="1"/>
          </p:nvSpPr>
          <p:spPr>
            <a:xfrm>
              <a:off x="3000000" y="0"/>
              <a:ext cx="1439961"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9" name="Rectangle 28">
              <a:extLst>
                <a:ext uri="{FF2B5EF4-FFF2-40B4-BE49-F238E27FC236}">
                  <a16:creationId xmlns:a16="http://schemas.microsoft.com/office/drawing/2014/main" id="{9232E196-8E9A-40F0-E817-C8DA7F3604F8}"/>
                </a:ext>
              </a:extLst>
            </p:cNvPr>
            <p:cNvSpPr>
              <a:spLocks noGrp="1" noRot="1" noMove="1" noResize="1" noEditPoints="1" noAdjustHandles="1" noChangeArrowheads="1" noChangeShapeType="1"/>
            </p:cNvSpPr>
            <p:nvPr userDrawn="1"/>
          </p:nvSpPr>
          <p:spPr>
            <a:xfrm>
              <a:off x="4584000" y="0"/>
              <a:ext cx="1439961"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30" name="Rectangle 29">
              <a:extLst>
                <a:ext uri="{FF2B5EF4-FFF2-40B4-BE49-F238E27FC236}">
                  <a16:creationId xmlns:a16="http://schemas.microsoft.com/office/drawing/2014/main" id="{EE540C8D-3D7B-C0EF-414A-7AC127A726A3}"/>
                </a:ext>
              </a:extLst>
            </p:cNvPr>
            <p:cNvSpPr>
              <a:spLocks noGrp="1" noRot="1" noMove="1" noResize="1" noEditPoints="1" noAdjustHandles="1" noChangeArrowheads="1" noChangeShapeType="1"/>
            </p:cNvSpPr>
            <p:nvPr userDrawn="1"/>
          </p:nvSpPr>
          <p:spPr>
            <a:xfrm>
              <a:off x="6168000" y="0"/>
              <a:ext cx="1439961"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31" name="Rectangle 30">
              <a:extLst>
                <a:ext uri="{FF2B5EF4-FFF2-40B4-BE49-F238E27FC236}">
                  <a16:creationId xmlns:a16="http://schemas.microsoft.com/office/drawing/2014/main" id="{5C14C76B-91E6-5384-7289-516BE48345EA}"/>
                </a:ext>
              </a:extLst>
            </p:cNvPr>
            <p:cNvSpPr>
              <a:spLocks noGrp="1" noRot="1" noMove="1" noResize="1" noEditPoints="1" noAdjustHandles="1" noChangeArrowheads="1" noChangeShapeType="1"/>
            </p:cNvSpPr>
            <p:nvPr userDrawn="1"/>
          </p:nvSpPr>
          <p:spPr>
            <a:xfrm>
              <a:off x="7752000" y="0"/>
              <a:ext cx="1439961"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32" name="Rectangle 31">
              <a:extLst>
                <a:ext uri="{FF2B5EF4-FFF2-40B4-BE49-F238E27FC236}">
                  <a16:creationId xmlns:a16="http://schemas.microsoft.com/office/drawing/2014/main" id="{2FC67FDC-1D6B-CBBE-6E0C-C6AFA07AF705}"/>
                </a:ext>
              </a:extLst>
            </p:cNvPr>
            <p:cNvSpPr>
              <a:spLocks noGrp="1" noRot="1" noMove="1" noResize="1" noEditPoints="1" noAdjustHandles="1" noChangeArrowheads="1" noChangeShapeType="1"/>
            </p:cNvSpPr>
            <p:nvPr userDrawn="1"/>
          </p:nvSpPr>
          <p:spPr>
            <a:xfrm>
              <a:off x="9336039" y="0"/>
              <a:ext cx="1439961"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grpSp>
        <p:nvGrpSpPr>
          <p:cNvPr id="12" name="layout-large-6cols" hidden="1">
            <a:extLst>
              <a:ext uri="{FF2B5EF4-FFF2-40B4-BE49-F238E27FC236}">
                <a16:creationId xmlns:a16="http://schemas.microsoft.com/office/drawing/2014/main" id="{4CD13B15-6F10-3FB7-1401-2CF8F35BD7F4}"/>
              </a:ext>
            </a:extLst>
          </p:cNvPr>
          <p:cNvGrpSpPr>
            <a:grpSpLocks noGrp="1" noUngrp="1" noRot="1" noMove="1" noResize="1"/>
          </p:cNvGrpSpPr>
          <p:nvPr userDrawn="1"/>
        </p:nvGrpSpPr>
        <p:grpSpPr>
          <a:xfrm>
            <a:off x="552026" y="0"/>
            <a:ext cx="11087974" cy="6858000"/>
            <a:chOff x="552026" y="0"/>
            <a:chExt cx="11087974" cy="6858000"/>
          </a:xfrm>
        </p:grpSpPr>
        <p:sp>
          <p:nvSpPr>
            <p:cNvPr id="13" name="Rectangle 12">
              <a:extLst>
                <a:ext uri="{FF2B5EF4-FFF2-40B4-BE49-F238E27FC236}">
                  <a16:creationId xmlns:a16="http://schemas.microsoft.com/office/drawing/2014/main" id="{1539B3A9-9E12-AA99-64FC-980C3215943F}"/>
                </a:ext>
              </a:extLst>
            </p:cNvPr>
            <p:cNvSpPr>
              <a:spLocks noGrp="1" noRot="1" noMove="1" noResize="1" noEditPoints="1" noAdjustHandles="1" noChangeArrowheads="1" noChangeShapeType="1"/>
            </p:cNvSpPr>
            <p:nvPr userDrawn="1"/>
          </p:nvSpPr>
          <p:spPr>
            <a:xfrm>
              <a:off x="552026"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14" name="Rectangle 13">
              <a:extLst>
                <a:ext uri="{FF2B5EF4-FFF2-40B4-BE49-F238E27FC236}">
                  <a16:creationId xmlns:a16="http://schemas.microsoft.com/office/drawing/2014/main" id="{5E75DB8A-F043-EDE3-3E02-9A9584678DF3}"/>
                </a:ext>
              </a:extLst>
            </p:cNvPr>
            <p:cNvSpPr>
              <a:spLocks noGrp="1" noRot="1" noMove="1" noResize="1" noEditPoints="1" noAdjustHandles="1" noChangeArrowheads="1" noChangeShapeType="1"/>
            </p:cNvSpPr>
            <p:nvPr userDrawn="1"/>
          </p:nvSpPr>
          <p:spPr>
            <a:xfrm>
              <a:off x="2424094"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15" name="Rectangle 14">
              <a:extLst>
                <a:ext uri="{FF2B5EF4-FFF2-40B4-BE49-F238E27FC236}">
                  <a16:creationId xmlns:a16="http://schemas.microsoft.com/office/drawing/2014/main" id="{81187010-A754-5F2B-B26F-461ABCF03F94}"/>
                </a:ext>
              </a:extLst>
            </p:cNvPr>
            <p:cNvSpPr>
              <a:spLocks noGrp="1" noRot="1" noMove="1" noResize="1" noEditPoints="1" noAdjustHandles="1" noChangeArrowheads="1" noChangeShapeType="1"/>
            </p:cNvSpPr>
            <p:nvPr userDrawn="1"/>
          </p:nvSpPr>
          <p:spPr>
            <a:xfrm>
              <a:off x="4296018"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16" name="Rectangle 15">
              <a:extLst>
                <a:ext uri="{FF2B5EF4-FFF2-40B4-BE49-F238E27FC236}">
                  <a16:creationId xmlns:a16="http://schemas.microsoft.com/office/drawing/2014/main" id="{B8061F14-812D-A77E-AC3E-DC013BD5D20E}"/>
                </a:ext>
              </a:extLst>
            </p:cNvPr>
            <p:cNvSpPr>
              <a:spLocks noGrp="1" noRot="1" noMove="1" noResize="1" noEditPoints="1" noAdjustHandles="1" noChangeArrowheads="1" noChangeShapeType="1"/>
            </p:cNvSpPr>
            <p:nvPr userDrawn="1"/>
          </p:nvSpPr>
          <p:spPr>
            <a:xfrm>
              <a:off x="6168086"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17" name="Rectangle 16">
              <a:extLst>
                <a:ext uri="{FF2B5EF4-FFF2-40B4-BE49-F238E27FC236}">
                  <a16:creationId xmlns:a16="http://schemas.microsoft.com/office/drawing/2014/main" id="{A3C3D028-F25A-546F-B30A-AAA51FAD7FD2}"/>
                </a:ext>
              </a:extLst>
            </p:cNvPr>
            <p:cNvSpPr>
              <a:spLocks noGrp="1" noRot="1" noMove="1" noResize="1" noEditPoints="1" noAdjustHandles="1" noChangeArrowheads="1" noChangeShapeType="1"/>
            </p:cNvSpPr>
            <p:nvPr userDrawn="1"/>
          </p:nvSpPr>
          <p:spPr>
            <a:xfrm>
              <a:off x="8040039"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18" name="Rectangle 17">
              <a:extLst>
                <a:ext uri="{FF2B5EF4-FFF2-40B4-BE49-F238E27FC236}">
                  <a16:creationId xmlns:a16="http://schemas.microsoft.com/office/drawing/2014/main" id="{5A022EB6-56C8-A398-AAC9-706F79791DAB}"/>
                </a:ext>
              </a:extLst>
            </p:cNvPr>
            <p:cNvSpPr>
              <a:spLocks noGrp="1" noRot="1" noMove="1" noResize="1" noEditPoints="1" noAdjustHandles="1" noChangeArrowheads="1" noChangeShapeType="1"/>
            </p:cNvSpPr>
            <p:nvPr userDrawn="1"/>
          </p:nvSpPr>
          <p:spPr>
            <a:xfrm>
              <a:off x="9912078"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grpSp>
      <p:sp>
        <p:nvSpPr>
          <p:cNvPr id="9" name="Espace réservé du texte 6">
            <a:extLst>
              <a:ext uri="{FF2B5EF4-FFF2-40B4-BE49-F238E27FC236}">
                <a16:creationId xmlns:a16="http://schemas.microsoft.com/office/drawing/2014/main" id="{9F1151B2-DF55-6EBD-8992-F28CA3EFAB05}"/>
              </a:ext>
            </a:extLst>
          </p:cNvPr>
          <p:cNvSpPr>
            <a:spLocks noGrp="1"/>
          </p:cNvSpPr>
          <p:nvPr>
            <p:ph type="body" sz="quarter" idx="13" hasCustomPrompt="1"/>
          </p:nvPr>
        </p:nvSpPr>
        <p:spPr>
          <a:xfrm>
            <a:off x="1416000" y="549000"/>
            <a:ext cx="9360000" cy="432000"/>
          </a:xfrm>
        </p:spPr>
        <p:txBody>
          <a:bodyPr>
            <a:noAutofit/>
          </a:bodyPr>
          <a:lstStyle>
            <a:lvl1pPr marL="0" indent="0">
              <a:lnSpc>
                <a:spcPct val="100000"/>
              </a:lnSpc>
              <a:spcBef>
                <a:spcPts val="0"/>
              </a:spcBef>
              <a:buNone/>
              <a:defRPr>
                <a:solidFill>
                  <a:schemeClr val="accent1"/>
                </a:solidFill>
                <a:latin typeface="Switzer Semibold" pitchFamily="50" charset="0"/>
              </a:defRPr>
            </a:lvl1pPr>
          </a:lstStyle>
          <a:p>
            <a:pPr lvl="0"/>
            <a:r>
              <a:rPr lang="fr-FR"/>
              <a:t>Morbi nec </a:t>
            </a:r>
            <a:r>
              <a:rPr lang="fr-FR" err="1"/>
              <a:t>tortor</a:t>
            </a:r>
            <a:r>
              <a:rPr lang="fr-FR"/>
              <a:t> at nisl </a:t>
            </a:r>
            <a:r>
              <a:rPr lang="fr-FR" err="1"/>
              <a:t>facilisis</a:t>
            </a:r>
            <a:r>
              <a:rPr lang="fr-FR"/>
              <a:t> </a:t>
            </a:r>
            <a:r>
              <a:rPr lang="fr-FR" err="1"/>
              <a:t>pharetra</a:t>
            </a:r>
            <a:r>
              <a:rPr lang="fr-FR"/>
              <a:t> </a:t>
            </a:r>
            <a:r>
              <a:rPr lang="fr-FR" err="1"/>
              <a:t>proin</a:t>
            </a:r>
            <a:endParaRPr lang="fr-FR"/>
          </a:p>
        </p:txBody>
      </p:sp>
      <p:sp>
        <p:nvSpPr>
          <p:cNvPr id="10" name="Espace réservé du texte 10">
            <a:extLst>
              <a:ext uri="{FF2B5EF4-FFF2-40B4-BE49-F238E27FC236}">
                <a16:creationId xmlns:a16="http://schemas.microsoft.com/office/drawing/2014/main" id="{570FCC2E-1652-D984-C28A-2BE77A390207}"/>
              </a:ext>
            </a:extLst>
          </p:cNvPr>
          <p:cNvSpPr>
            <a:spLocks noGrp="1"/>
          </p:cNvSpPr>
          <p:nvPr>
            <p:ph type="body" sz="quarter" idx="26" hasCustomPrompt="1"/>
          </p:nvPr>
        </p:nvSpPr>
        <p:spPr>
          <a:xfrm>
            <a:off x="1416050" y="1052513"/>
            <a:ext cx="9359900" cy="288487"/>
          </a:xfrm>
        </p:spPr>
        <p:txBody>
          <a:bodyPr>
            <a:normAutofit/>
          </a:bodyPr>
          <a:lstStyle>
            <a:lvl1pPr marL="0" indent="0">
              <a:buNone/>
              <a:defRPr sz="1800"/>
            </a:lvl1pPr>
          </a:lstStyle>
          <a:p>
            <a:pPr lvl="0"/>
            <a:r>
              <a:rPr lang="fr-FR" err="1"/>
              <a:t>Aliquam</a:t>
            </a:r>
            <a:r>
              <a:rPr lang="fr-FR"/>
              <a:t> eu </a:t>
            </a:r>
            <a:r>
              <a:rPr lang="fr-FR" err="1"/>
              <a:t>tortor</a:t>
            </a:r>
            <a:r>
              <a:rPr lang="fr-FR"/>
              <a:t> </a:t>
            </a:r>
            <a:r>
              <a:rPr lang="fr-FR" err="1"/>
              <a:t>vel</a:t>
            </a:r>
            <a:r>
              <a:rPr lang="fr-FR"/>
              <a:t> </a:t>
            </a:r>
            <a:r>
              <a:rPr lang="fr-FR" err="1"/>
              <a:t>enim</a:t>
            </a:r>
            <a:r>
              <a:rPr lang="fr-FR"/>
              <a:t> commodo </a:t>
            </a:r>
            <a:r>
              <a:rPr lang="fr-FR" err="1"/>
              <a:t>ullamcorper</a:t>
            </a:r>
            <a:r>
              <a:rPr lang="fr-FR"/>
              <a:t> nec </a:t>
            </a:r>
            <a:r>
              <a:rPr lang="fr-FR" err="1"/>
              <a:t>nec</a:t>
            </a:r>
            <a:r>
              <a:rPr lang="fr-FR"/>
              <a:t> erat in </a:t>
            </a:r>
            <a:r>
              <a:rPr lang="fr-FR" err="1"/>
              <a:t>justo</a:t>
            </a:r>
            <a:r>
              <a:rPr lang="fr-FR"/>
              <a:t>.</a:t>
            </a:r>
          </a:p>
        </p:txBody>
      </p:sp>
      <p:sp>
        <p:nvSpPr>
          <p:cNvPr id="11" name="Espace réservé du texte 45">
            <a:extLst>
              <a:ext uri="{FF2B5EF4-FFF2-40B4-BE49-F238E27FC236}">
                <a16:creationId xmlns:a16="http://schemas.microsoft.com/office/drawing/2014/main" id="{ACBA511C-DDD9-E45E-AEF0-7986682E62BB}"/>
              </a:ext>
            </a:extLst>
          </p:cNvPr>
          <p:cNvSpPr>
            <a:spLocks noGrp="1"/>
          </p:cNvSpPr>
          <p:nvPr>
            <p:ph type="body" sz="quarter" idx="31" hasCustomPrompt="1"/>
          </p:nvPr>
        </p:nvSpPr>
        <p:spPr>
          <a:xfrm>
            <a:off x="551999" y="1989000"/>
            <a:ext cx="1728000" cy="1295997"/>
          </a:xfrm>
        </p:spPr>
        <p:txBody>
          <a:bodyPr tIns="144000" bIns="0" anchor="ctr" anchorCtr="0">
            <a:noAutofit/>
          </a:bodyPr>
          <a:lstStyle>
            <a:lvl1pPr marL="0" indent="0" algn="l">
              <a:lnSpc>
                <a:spcPct val="100000"/>
              </a:lnSpc>
              <a:spcBef>
                <a:spcPts val="0"/>
              </a:spcBef>
              <a:buNone/>
              <a:defRPr sz="11800" b="0">
                <a:ln w="9525" cap="flat" cmpd="sng">
                  <a:noFill/>
                  <a:prstDash val="solid"/>
                </a:ln>
                <a:solidFill>
                  <a:schemeClr val="accent1"/>
                </a:solidFill>
                <a:latin typeface="Switzer Light" pitchFamily="50" charset="0"/>
              </a:defRPr>
            </a:lvl1pPr>
          </a:lstStyle>
          <a:p>
            <a:pPr lvl="0"/>
            <a:r>
              <a:rPr lang="fr-FR"/>
              <a:t>1</a:t>
            </a:r>
          </a:p>
        </p:txBody>
      </p:sp>
      <p:sp>
        <p:nvSpPr>
          <p:cNvPr id="22" name="Espace réservé du texte 45">
            <a:extLst>
              <a:ext uri="{FF2B5EF4-FFF2-40B4-BE49-F238E27FC236}">
                <a16:creationId xmlns:a16="http://schemas.microsoft.com/office/drawing/2014/main" id="{4C6DE67E-FED7-8BC4-8CD1-14F0913FB87F}"/>
              </a:ext>
            </a:extLst>
          </p:cNvPr>
          <p:cNvSpPr>
            <a:spLocks noGrp="1"/>
          </p:cNvSpPr>
          <p:nvPr>
            <p:ph type="body" sz="quarter" idx="32" hasCustomPrompt="1"/>
          </p:nvPr>
        </p:nvSpPr>
        <p:spPr>
          <a:xfrm>
            <a:off x="980422" y="4437000"/>
            <a:ext cx="1295843" cy="1152000"/>
          </a:xfrm>
        </p:spPr>
        <p:txBody>
          <a:bodyPr tIns="0" bIns="144000" anchor="ctr" anchorCtr="0">
            <a:noAutofit/>
          </a:bodyPr>
          <a:lstStyle>
            <a:lvl1pPr marL="0" indent="0" algn="l">
              <a:lnSpc>
                <a:spcPct val="100000"/>
              </a:lnSpc>
              <a:spcBef>
                <a:spcPts val="0"/>
              </a:spcBef>
              <a:buNone/>
              <a:defRPr sz="11800" b="0">
                <a:ln w="9525" cap="flat" cmpd="sng">
                  <a:noFill/>
                  <a:prstDash val="solid"/>
                </a:ln>
                <a:solidFill>
                  <a:schemeClr val="accent1"/>
                </a:solidFill>
                <a:latin typeface="Switzer Light" pitchFamily="50" charset="0"/>
              </a:defRPr>
            </a:lvl1pPr>
          </a:lstStyle>
          <a:p>
            <a:pPr lvl="0"/>
            <a:r>
              <a:rPr lang="fr-FR"/>
              <a:t>2</a:t>
            </a:r>
          </a:p>
        </p:txBody>
      </p:sp>
      <p:sp>
        <p:nvSpPr>
          <p:cNvPr id="33" name="Espace réservé du texte 21">
            <a:extLst>
              <a:ext uri="{FF2B5EF4-FFF2-40B4-BE49-F238E27FC236}">
                <a16:creationId xmlns:a16="http://schemas.microsoft.com/office/drawing/2014/main" id="{34050921-A2A8-497E-FB18-FAEE275E9F46}"/>
              </a:ext>
            </a:extLst>
          </p:cNvPr>
          <p:cNvSpPr>
            <a:spLocks noGrp="1"/>
          </p:cNvSpPr>
          <p:nvPr>
            <p:ph type="body" sz="quarter" idx="12" hasCustomPrompt="1"/>
          </p:nvPr>
        </p:nvSpPr>
        <p:spPr>
          <a:xfrm>
            <a:off x="2420384" y="1988999"/>
            <a:ext cx="3315616" cy="1296001"/>
          </a:xfrm>
        </p:spPr>
        <p:txBody>
          <a:bodyPr wrap="square" bIns="0" anchor="b" anchorCtr="0">
            <a:noAutofit/>
          </a:bodyPr>
          <a:lstStyle>
            <a:lvl1pPr marL="0" indent="0" algn="l">
              <a:lnSpc>
                <a:spcPct val="100000"/>
              </a:lnSpc>
              <a:spcBef>
                <a:spcPts val="0"/>
              </a:spcBef>
              <a:spcAft>
                <a:spcPts val="400"/>
              </a:spcAft>
              <a:buClr>
                <a:schemeClr val="accent1"/>
              </a:buClr>
              <a:buFont typeface="Arial" panose="020B0604020202020204" pitchFamily="34" charset="0"/>
              <a:buNone/>
              <a:defRPr sz="1400" b="0">
                <a:solidFill>
                  <a:schemeClr val="tx1"/>
                </a:solidFill>
                <a:latin typeface="+mn-lt"/>
              </a:defRPr>
            </a:lvl1pPr>
          </a:lstStyle>
          <a:p>
            <a:pPr lvl="0"/>
            <a:r>
              <a:rPr lang="nb-NO"/>
              <a:t>Ut eu sem at massa auctor interdum morbi tincidunt diam nunc, id accumsan lectus gravida et aliquam libero nisl, luctus quis pulvinar ac, ultrices at augue proin sit amet tellus felis.</a:t>
            </a:r>
            <a:endParaRPr lang="fr-FR"/>
          </a:p>
        </p:txBody>
      </p:sp>
      <p:sp>
        <p:nvSpPr>
          <p:cNvPr id="34" name="Espace réservé du texte 21">
            <a:extLst>
              <a:ext uri="{FF2B5EF4-FFF2-40B4-BE49-F238E27FC236}">
                <a16:creationId xmlns:a16="http://schemas.microsoft.com/office/drawing/2014/main" id="{C9626C8E-264C-D5B1-2E0A-351E9895D70C}"/>
              </a:ext>
            </a:extLst>
          </p:cNvPr>
          <p:cNvSpPr>
            <a:spLocks noGrp="1"/>
          </p:cNvSpPr>
          <p:nvPr>
            <p:ph type="body" sz="quarter" idx="35" hasCustomPrompt="1"/>
          </p:nvPr>
        </p:nvSpPr>
        <p:spPr>
          <a:xfrm>
            <a:off x="2420384" y="4437000"/>
            <a:ext cx="3315616" cy="1151998"/>
          </a:xfrm>
        </p:spPr>
        <p:txBody>
          <a:bodyPr wrap="square" bIns="0" anchor="t" anchorCtr="0">
            <a:noAutofit/>
          </a:bodyPr>
          <a:lstStyle>
            <a:lvl1pPr marL="0" indent="0" algn="l">
              <a:lnSpc>
                <a:spcPct val="100000"/>
              </a:lnSpc>
              <a:spcBef>
                <a:spcPts val="0"/>
              </a:spcBef>
              <a:spcAft>
                <a:spcPts val="400"/>
              </a:spcAft>
              <a:buClr>
                <a:schemeClr val="accent1"/>
              </a:buClr>
              <a:buFont typeface="Arial" panose="020B0604020202020204" pitchFamily="34" charset="0"/>
              <a:buNone/>
              <a:defRPr sz="1400" b="0">
                <a:solidFill>
                  <a:schemeClr val="tx1"/>
                </a:solidFill>
                <a:latin typeface="+mn-lt"/>
              </a:defRPr>
            </a:lvl1pPr>
          </a:lstStyle>
          <a:p>
            <a:pPr lvl="0"/>
            <a:r>
              <a:rPr lang="nb-NO"/>
              <a:t>Donec nisl odio, tempor scelerisque ante sit amet, suscipit viverra ipsum. Donec venenatis massa in.</a:t>
            </a:r>
            <a:endParaRPr lang="fr-FR"/>
          </a:p>
        </p:txBody>
      </p:sp>
      <p:sp>
        <p:nvSpPr>
          <p:cNvPr id="35" name="Espace réservé du texte 45">
            <a:extLst>
              <a:ext uri="{FF2B5EF4-FFF2-40B4-BE49-F238E27FC236}">
                <a16:creationId xmlns:a16="http://schemas.microsoft.com/office/drawing/2014/main" id="{3D71CB5F-1060-5DE5-C6CE-13BEF28D439E}"/>
              </a:ext>
            </a:extLst>
          </p:cNvPr>
          <p:cNvSpPr>
            <a:spLocks noGrp="1"/>
          </p:cNvSpPr>
          <p:nvPr>
            <p:ph type="body" sz="quarter" idx="36" hasCustomPrompt="1"/>
          </p:nvPr>
        </p:nvSpPr>
        <p:spPr>
          <a:xfrm>
            <a:off x="6168000" y="1989000"/>
            <a:ext cx="1728000" cy="1295997"/>
          </a:xfrm>
        </p:spPr>
        <p:txBody>
          <a:bodyPr tIns="144000" bIns="0" anchor="ctr" anchorCtr="0">
            <a:noAutofit/>
          </a:bodyPr>
          <a:lstStyle>
            <a:lvl1pPr marL="0" indent="0" algn="l">
              <a:lnSpc>
                <a:spcPct val="100000"/>
              </a:lnSpc>
              <a:spcBef>
                <a:spcPts val="0"/>
              </a:spcBef>
              <a:buNone/>
              <a:defRPr sz="11800" b="0">
                <a:ln w="9525" cap="flat" cmpd="sng">
                  <a:noFill/>
                  <a:prstDash val="solid"/>
                </a:ln>
                <a:solidFill>
                  <a:schemeClr val="accent1"/>
                </a:solidFill>
                <a:latin typeface="Switzer Light" pitchFamily="50" charset="0"/>
              </a:defRPr>
            </a:lvl1pPr>
          </a:lstStyle>
          <a:p>
            <a:pPr lvl="0"/>
            <a:r>
              <a:rPr lang="fr-FR"/>
              <a:t>3</a:t>
            </a:r>
          </a:p>
        </p:txBody>
      </p:sp>
      <p:sp>
        <p:nvSpPr>
          <p:cNvPr id="36" name="Espace réservé du texte 45">
            <a:extLst>
              <a:ext uri="{FF2B5EF4-FFF2-40B4-BE49-F238E27FC236}">
                <a16:creationId xmlns:a16="http://schemas.microsoft.com/office/drawing/2014/main" id="{F1ED9BB1-F359-36E5-BA20-48E170F01AB9}"/>
              </a:ext>
            </a:extLst>
          </p:cNvPr>
          <p:cNvSpPr>
            <a:spLocks noGrp="1"/>
          </p:cNvSpPr>
          <p:nvPr>
            <p:ph type="body" sz="quarter" idx="37" hasCustomPrompt="1"/>
          </p:nvPr>
        </p:nvSpPr>
        <p:spPr>
          <a:xfrm>
            <a:off x="6600079" y="4437000"/>
            <a:ext cx="1295843" cy="1152000"/>
          </a:xfrm>
        </p:spPr>
        <p:txBody>
          <a:bodyPr tIns="0" bIns="144000" anchor="ctr" anchorCtr="0">
            <a:noAutofit/>
          </a:bodyPr>
          <a:lstStyle>
            <a:lvl1pPr marL="0" indent="0" algn="l">
              <a:lnSpc>
                <a:spcPct val="100000"/>
              </a:lnSpc>
              <a:spcBef>
                <a:spcPts val="0"/>
              </a:spcBef>
              <a:buNone/>
              <a:defRPr sz="11800" b="0">
                <a:ln w="9525" cap="flat" cmpd="sng">
                  <a:noFill/>
                  <a:prstDash val="solid"/>
                </a:ln>
                <a:solidFill>
                  <a:schemeClr val="accent1"/>
                </a:solidFill>
                <a:latin typeface="Switzer Light" pitchFamily="50" charset="0"/>
              </a:defRPr>
            </a:lvl1pPr>
          </a:lstStyle>
          <a:p>
            <a:pPr lvl="0"/>
            <a:r>
              <a:rPr lang="fr-FR"/>
              <a:t>4</a:t>
            </a:r>
          </a:p>
        </p:txBody>
      </p:sp>
      <p:sp>
        <p:nvSpPr>
          <p:cNvPr id="37" name="Espace réservé du texte 21">
            <a:extLst>
              <a:ext uri="{FF2B5EF4-FFF2-40B4-BE49-F238E27FC236}">
                <a16:creationId xmlns:a16="http://schemas.microsoft.com/office/drawing/2014/main" id="{4488188F-4727-D224-0691-23A64348FC7D}"/>
              </a:ext>
            </a:extLst>
          </p:cNvPr>
          <p:cNvSpPr>
            <a:spLocks noGrp="1"/>
          </p:cNvSpPr>
          <p:nvPr>
            <p:ph type="body" sz="quarter" idx="38" hasCustomPrompt="1"/>
          </p:nvPr>
        </p:nvSpPr>
        <p:spPr>
          <a:xfrm>
            <a:off x="8040000" y="1988999"/>
            <a:ext cx="3315616" cy="1296001"/>
          </a:xfrm>
        </p:spPr>
        <p:txBody>
          <a:bodyPr wrap="square" bIns="0" anchor="b" anchorCtr="0">
            <a:noAutofit/>
          </a:bodyPr>
          <a:lstStyle>
            <a:lvl1pPr marL="0" indent="0" algn="l">
              <a:lnSpc>
                <a:spcPct val="100000"/>
              </a:lnSpc>
              <a:spcBef>
                <a:spcPts val="0"/>
              </a:spcBef>
              <a:spcAft>
                <a:spcPts val="400"/>
              </a:spcAft>
              <a:buClr>
                <a:schemeClr val="accent1"/>
              </a:buClr>
              <a:buFont typeface="Arial" panose="020B0604020202020204" pitchFamily="34" charset="0"/>
              <a:buNone/>
              <a:defRPr sz="1400" b="0">
                <a:solidFill>
                  <a:schemeClr val="tx1"/>
                </a:solidFill>
                <a:latin typeface="+mn-lt"/>
              </a:defRPr>
            </a:lvl1pPr>
          </a:lstStyle>
          <a:p>
            <a:pPr lvl="0"/>
            <a:r>
              <a:rPr lang="nb-NO"/>
              <a:t>Fusce at erat a enim commodo iaculis egestas eu felis. Nulla facilisi. Nulla condimentum orci at et.</a:t>
            </a:r>
            <a:endParaRPr lang="fr-FR"/>
          </a:p>
        </p:txBody>
      </p:sp>
      <p:sp>
        <p:nvSpPr>
          <p:cNvPr id="38" name="Espace réservé du texte 21">
            <a:extLst>
              <a:ext uri="{FF2B5EF4-FFF2-40B4-BE49-F238E27FC236}">
                <a16:creationId xmlns:a16="http://schemas.microsoft.com/office/drawing/2014/main" id="{296A2427-8619-B5F7-333A-685BEE014A2C}"/>
              </a:ext>
            </a:extLst>
          </p:cNvPr>
          <p:cNvSpPr>
            <a:spLocks noGrp="1"/>
          </p:cNvSpPr>
          <p:nvPr>
            <p:ph type="body" sz="quarter" idx="39" hasCustomPrompt="1"/>
          </p:nvPr>
        </p:nvSpPr>
        <p:spPr>
          <a:xfrm>
            <a:off x="8040000" y="4437000"/>
            <a:ext cx="3315616" cy="1151998"/>
          </a:xfrm>
        </p:spPr>
        <p:txBody>
          <a:bodyPr wrap="square" bIns="0" anchor="t" anchorCtr="0">
            <a:noAutofit/>
          </a:bodyPr>
          <a:lstStyle>
            <a:lvl1pPr marL="0" indent="0" algn="l">
              <a:lnSpc>
                <a:spcPct val="100000"/>
              </a:lnSpc>
              <a:spcBef>
                <a:spcPts val="0"/>
              </a:spcBef>
              <a:spcAft>
                <a:spcPts val="400"/>
              </a:spcAft>
              <a:buClr>
                <a:schemeClr val="accent1"/>
              </a:buClr>
              <a:buFont typeface="Arial" panose="020B0604020202020204" pitchFamily="34" charset="0"/>
              <a:buNone/>
              <a:defRPr sz="1400" b="0">
                <a:solidFill>
                  <a:schemeClr val="tx1"/>
                </a:solidFill>
                <a:latin typeface="+mn-lt"/>
              </a:defRPr>
            </a:lvl1pPr>
          </a:lstStyle>
          <a:p>
            <a:pPr lvl="0"/>
            <a:r>
              <a:rPr lang="nb-NO"/>
              <a:t>Cras in tortor at mauris mattis porttitor vel et arcu nullam et fermentum arcu etiam sodales lacinia sapien, at aliquam eros aliquam vel. Quisque eleifend lobortis ex luctus euismod. Nam erat curae.</a:t>
            </a:r>
          </a:p>
        </p:txBody>
      </p:sp>
      <p:cxnSp>
        <p:nvCxnSpPr>
          <p:cNvPr id="6" name="Connecteur droit 5">
            <a:extLst>
              <a:ext uri="{FF2B5EF4-FFF2-40B4-BE49-F238E27FC236}">
                <a16:creationId xmlns:a16="http://schemas.microsoft.com/office/drawing/2014/main" id="{DFE9FA28-9064-A266-442E-F8ABDB908B1B}"/>
              </a:ext>
            </a:extLst>
          </p:cNvPr>
          <p:cNvCxnSpPr>
            <a:cxnSpLocks noChangeAspect="1"/>
          </p:cNvCxnSpPr>
          <p:nvPr userDrawn="1"/>
        </p:nvCxnSpPr>
        <p:spPr>
          <a:xfrm flipH="1">
            <a:off x="4585800" y="1628999"/>
            <a:ext cx="3742200" cy="5544000"/>
          </a:xfrm>
          <a:prstGeom prst="line">
            <a:avLst/>
          </a:prstGeom>
          <a:ln w="952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D06CAF6A-2A3A-C4A3-00EC-A4F87E739A85}"/>
              </a:ext>
            </a:extLst>
          </p:cNvPr>
          <p:cNvCxnSpPr>
            <a:cxnSpLocks noChangeAspect="1"/>
          </p:cNvCxnSpPr>
          <p:nvPr userDrawn="1"/>
        </p:nvCxnSpPr>
        <p:spPr>
          <a:xfrm flipH="1">
            <a:off x="-1028400" y="1628999"/>
            <a:ext cx="3742200" cy="5544000"/>
          </a:xfrm>
          <a:prstGeom prst="line">
            <a:avLst/>
          </a:prstGeom>
          <a:ln w="9525">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41" name="Espace réservé du pied de page 40">
            <a:extLst>
              <a:ext uri="{FF2B5EF4-FFF2-40B4-BE49-F238E27FC236}">
                <a16:creationId xmlns:a16="http://schemas.microsoft.com/office/drawing/2014/main" id="{AE5C9FC0-6C41-9BC7-6C41-6A235661E8EC}"/>
              </a:ext>
            </a:extLst>
          </p:cNvPr>
          <p:cNvSpPr>
            <a:spLocks noGrp="1"/>
          </p:cNvSpPr>
          <p:nvPr>
            <p:ph type="ftr" sz="quarter" idx="41"/>
          </p:nvPr>
        </p:nvSpPr>
        <p:spPr/>
        <p:txBody>
          <a:bodyPr/>
          <a:lstStyle/>
          <a:p>
            <a:r>
              <a:rPr lang="fr-FR"/>
              <a:t>Auxilia, pour une bifurcation écologique et solidaire</a:t>
            </a:r>
          </a:p>
        </p:txBody>
      </p:sp>
      <p:sp>
        <p:nvSpPr>
          <p:cNvPr id="42" name="Espace réservé du numéro de diapositive 41">
            <a:extLst>
              <a:ext uri="{FF2B5EF4-FFF2-40B4-BE49-F238E27FC236}">
                <a16:creationId xmlns:a16="http://schemas.microsoft.com/office/drawing/2014/main" id="{BBE63102-4281-93D6-CD30-ABC7601B270D}"/>
              </a:ext>
            </a:extLst>
          </p:cNvPr>
          <p:cNvSpPr>
            <a:spLocks noGrp="1"/>
          </p:cNvSpPr>
          <p:nvPr>
            <p:ph type="sldNum" sz="quarter" idx="42"/>
          </p:nvPr>
        </p:nvSpPr>
        <p:spPr/>
        <p:txBody>
          <a:bodyPr/>
          <a:lstStyle/>
          <a:p>
            <a:fld id="{D0BDE101-CAA0-4D21-A888-A3EB54AFFE76}" type="slidenum">
              <a:rPr lang="fr-FR" smtClean="0"/>
              <a:pPr/>
              <a:t>‹N°›</a:t>
            </a:fld>
            <a:endParaRPr lang="fr-FR"/>
          </a:p>
        </p:txBody>
      </p:sp>
    </p:spTree>
    <p:extLst>
      <p:ext uri="{BB962C8B-B14F-4D97-AF65-F5344CB8AC3E}">
        <p14:creationId xmlns:p14="http://schemas.microsoft.com/office/powerpoint/2010/main" val="44988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que / 6 chiffres">
    <p:spTree>
      <p:nvGrpSpPr>
        <p:cNvPr id="1" name=""/>
        <p:cNvGrpSpPr/>
        <p:nvPr/>
      </p:nvGrpSpPr>
      <p:grpSpPr>
        <a:xfrm>
          <a:off x="0" y="0"/>
          <a:ext cx="0" cy="0"/>
          <a:chOff x="0" y="0"/>
          <a:chExt cx="0" cy="0"/>
        </a:xfrm>
      </p:grpSpPr>
      <p:grpSp>
        <p:nvGrpSpPr>
          <p:cNvPr id="12" name="layout-large-6cols" hidden="1">
            <a:extLst>
              <a:ext uri="{FF2B5EF4-FFF2-40B4-BE49-F238E27FC236}">
                <a16:creationId xmlns:a16="http://schemas.microsoft.com/office/drawing/2014/main" id="{24B39611-A8A8-BAF0-4247-D19612915B98}"/>
              </a:ext>
            </a:extLst>
          </p:cNvPr>
          <p:cNvGrpSpPr>
            <a:grpSpLocks noGrp="1" noUngrp="1" noRot="1" noMove="1" noResize="1"/>
          </p:cNvGrpSpPr>
          <p:nvPr userDrawn="1"/>
        </p:nvGrpSpPr>
        <p:grpSpPr>
          <a:xfrm>
            <a:off x="552026" y="0"/>
            <a:ext cx="11087974" cy="6858000"/>
            <a:chOff x="552026" y="0"/>
            <a:chExt cx="11087974" cy="6858000"/>
          </a:xfrm>
        </p:grpSpPr>
        <p:sp>
          <p:nvSpPr>
            <p:cNvPr id="13" name="Rectangle 12">
              <a:extLst>
                <a:ext uri="{FF2B5EF4-FFF2-40B4-BE49-F238E27FC236}">
                  <a16:creationId xmlns:a16="http://schemas.microsoft.com/office/drawing/2014/main" id="{27A4D772-EE93-941E-EFF2-661083E92A0E}"/>
                </a:ext>
              </a:extLst>
            </p:cNvPr>
            <p:cNvSpPr>
              <a:spLocks noGrp="1" noRot="1" noMove="1" noResize="1" noEditPoints="1" noAdjustHandles="1" noChangeArrowheads="1" noChangeShapeType="1"/>
            </p:cNvSpPr>
            <p:nvPr userDrawn="1"/>
          </p:nvSpPr>
          <p:spPr>
            <a:xfrm>
              <a:off x="552026"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14" name="Rectangle 13">
              <a:extLst>
                <a:ext uri="{FF2B5EF4-FFF2-40B4-BE49-F238E27FC236}">
                  <a16:creationId xmlns:a16="http://schemas.microsoft.com/office/drawing/2014/main" id="{24F7B011-1EA5-B6A7-0C6C-BBC8E90E26EA}"/>
                </a:ext>
              </a:extLst>
            </p:cNvPr>
            <p:cNvSpPr>
              <a:spLocks noGrp="1" noRot="1" noMove="1" noResize="1" noEditPoints="1" noAdjustHandles="1" noChangeArrowheads="1" noChangeShapeType="1"/>
            </p:cNvSpPr>
            <p:nvPr userDrawn="1"/>
          </p:nvSpPr>
          <p:spPr>
            <a:xfrm>
              <a:off x="2424094"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15" name="Rectangle 14">
              <a:extLst>
                <a:ext uri="{FF2B5EF4-FFF2-40B4-BE49-F238E27FC236}">
                  <a16:creationId xmlns:a16="http://schemas.microsoft.com/office/drawing/2014/main" id="{27A77B66-908D-436B-982E-2AF947F9A1CB}"/>
                </a:ext>
              </a:extLst>
            </p:cNvPr>
            <p:cNvSpPr>
              <a:spLocks noGrp="1" noRot="1" noMove="1" noResize="1" noEditPoints="1" noAdjustHandles="1" noChangeArrowheads="1" noChangeShapeType="1"/>
            </p:cNvSpPr>
            <p:nvPr userDrawn="1"/>
          </p:nvSpPr>
          <p:spPr>
            <a:xfrm>
              <a:off x="4296018"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16" name="Rectangle 15">
              <a:extLst>
                <a:ext uri="{FF2B5EF4-FFF2-40B4-BE49-F238E27FC236}">
                  <a16:creationId xmlns:a16="http://schemas.microsoft.com/office/drawing/2014/main" id="{75DE05DE-047C-73AE-5B5C-1F795AFA0677}"/>
                </a:ext>
              </a:extLst>
            </p:cNvPr>
            <p:cNvSpPr>
              <a:spLocks noGrp="1" noRot="1" noMove="1" noResize="1" noEditPoints="1" noAdjustHandles="1" noChangeArrowheads="1" noChangeShapeType="1"/>
            </p:cNvSpPr>
            <p:nvPr userDrawn="1"/>
          </p:nvSpPr>
          <p:spPr>
            <a:xfrm>
              <a:off x="6168086"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17" name="Rectangle 16">
              <a:extLst>
                <a:ext uri="{FF2B5EF4-FFF2-40B4-BE49-F238E27FC236}">
                  <a16:creationId xmlns:a16="http://schemas.microsoft.com/office/drawing/2014/main" id="{D73F75C5-7778-70DF-2E48-9E4933530E13}"/>
                </a:ext>
              </a:extLst>
            </p:cNvPr>
            <p:cNvSpPr>
              <a:spLocks noGrp="1" noRot="1" noMove="1" noResize="1" noEditPoints="1" noAdjustHandles="1" noChangeArrowheads="1" noChangeShapeType="1"/>
            </p:cNvSpPr>
            <p:nvPr userDrawn="1"/>
          </p:nvSpPr>
          <p:spPr>
            <a:xfrm>
              <a:off x="8040039"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18" name="Rectangle 17">
              <a:extLst>
                <a:ext uri="{FF2B5EF4-FFF2-40B4-BE49-F238E27FC236}">
                  <a16:creationId xmlns:a16="http://schemas.microsoft.com/office/drawing/2014/main" id="{94B236AE-027A-04DA-6E19-301767EC98CA}"/>
                </a:ext>
              </a:extLst>
            </p:cNvPr>
            <p:cNvSpPr>
              <a:spLocks noGrp="1" noRot="1" noMove="1" noResize="1" noEditPoints="1" noAdjustHandles="1" noChangeArrowheads="1" noChangeShapeType="1"/>
            </p:cNvSpPr>
            <p:nvPr userDrawn="1"/>
          </p:nvSpPr>
          <p:spPr>
            <a:xfrm>
              <a:off x="9912078"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grpSp>
      <p:sp>
        <p:nvSpPr>
          <p:cNvPr id="4" name="Espace réservé du pied de page 3">
            <a:extLst>
              <a:ext uri="{FF2B5EF4-FFF2-40B4-BE49-F238E27FC236}">
                <a16:creationId xmlns:a16="http://schemas.microsoft.com/office/drawing/2014/main" id="{28D6C315-5921-4FEB-3583-D0ACA57B357B}"/>
              </a:ext>
            </a:extLst>
          </p:cNvPr>
          <p:cNvSpPr>
            <a:spLocks noGrp="1"/>
          </p:cNvSpPr>
          <p:nvPr>
            <p:ph type="ftr" sz="quarter" idx="11"/>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C5C84541-FF9C-99B3-2A0D-73FBEF50B7EF}"/>
              </a:ext>
            </a:extLst>
          </p:cNvPr>
          <p:cNvSpPr>
            <a:spLocks noGrp="1"/>
          </p:cNvSpPr>
          <p:nvPr>
            <p:ph type="sldNum" sz="quarter" idx="12"/>
          </p:nvPr>
        </p:nvSpPr>
        <p:spPr/>
        <p:txBody>
          <a:bodyPr/>
          <a:lstStyle/>
          <a:p>
            <a:fld id="{D0BDE101-CAA0-4D21-A888-A3EB54AFFE76}" type="slidenum">
              <a:rPr lang="fr-FR" smtClean="0"/>
              <a:pPr/>
              <a:t>‹N°›</a:t>
            </a:fld>
            <a:endParaRPr lang="fr-FR"/>
          </a:p>
        </p:txBody>
      </p:sp>
      <p:sp>
        <p:nvSpPr>
          <p:cNvPr id="8" name="Espace réservé du texte 6">
            <a:extLst>
              <a:ext uri="{FF2B5EF4-FFF2-40B4-BE49-F238E27FC236}">
                <a16:creationId xmlns:a16="http://schemas.microsoft.com/office/drawing/2014/main" id="{2374EED5-8A5E-2E5C-25A3-215D6CA5AF17}"/>
              </a:ext>
            </a:extLst>
          </p:cNvPr>
          <p:cNvSpPr>
            <a:spLocks noGrp="1"/>
          </p:cNvSpPr>
          <p:nvPr>
            <p:ph type="body" sz="quarter" idx="13" hasCustomPrompt="1"/>
          </p:nvPr>
        </p:nvSpPr>
        <p:spPr>
          <a:xfrm>
            <a:off x="1416000" y="549000"/>
            <a:ext cx="9360000" cy="432000"/>
          </a:xfrm>
        </p:spPr>
        <p:txBody>
          <a:bodyPr>
            <a:noAutofit/>
          </a:bodyPr>
          <a:lstStyle>
            <a:lvl1pPr marL="0" indent="0">
              <a:lnSpc>
                <a:spcPct val="100000"/>
              </a:lnSpc>
              <a:spcBef>
                <a:spcPts val="0"/>
              </a:spcBef>
              <a:buNone/>
              <a:defRPr>
                <a:solidFill>
                  <a:schemeClr val="accent1"/>
                </a:solidFill>
                <a:latin typeface="Switzer Semibold" pitchFamily="50" charset="0"/>
              </a:defRPr>
            </a:lvl1pPr>
          </a:lstStyle>
          <a:p>
            <a:pPr lvl="0"/>
            <a:r>
              <a:rPr lang="fr-FR"/>
              <a:t>Morbi nec </a:t>
            </a:r>
            <a:r>
              <a:rPr lang="fr-FR" err="1"/>
              <a:t>tortor</a:t>
            </a:r>
            <a:r>
              <a:rPr lang="fr-FR"/>
              <a:t> at nisl </a:t>
            </a:r>
            <a:r>
              <a:rPr lang="fr-FR" err="1"/>
              <a:t>facilisis</a:t>
            </a:r>
            <a:r>
              <a:rPr lang="fr-FR"/>
              <a:t> </a:t>
            </a:r>
            <a:r>
              <a:rPr lang="fr-FR" err="1"/>
              <a:t>pharetra</a:t>
            </a:r>
            <a:r>
              <a:rPr lang="fr-FR"/>
              <a:t> </a:t>
            </a:r>
            <a:r>
              <a:rPr lang="fr-FR" err="1"/>
              <a:t>proin</a:t>
            </a:r>
            <a:endParaRPr lang="fr-FR"/>
          </a:p>
        </p:txBody>
      </p:sp>
      <p:sp>
        <p:nvSpPr>
          <p:cNvPr id="9" name="Espace réservé du texte 10">
            <a:extLst>
              <a:ext uri="{FF2B5EF4-FFF2-40B4-BE49-F238E27FC236}">
                <a16:creationId xmlns:a16="http://schemas.microsoft.com/office/drawing/2014/main" id="{2133205F-AC59-8398-80E6-8F3CECCEDF63}"/>
              </a:ext>
            </a:extLst>
          </p:cNvPr>
          <p:cNvSpPr>
            <a:spLocks noGrp="1"/>
          </p:cNvSpPr>
          <p:nvPr>
            <p:ph type="body" sz="quarter" idx="26" hasCustomPrompt="1"/>
          </p:nvPr>
        </p:nvSpPr>
        <p:spPr>
          <a:xfrm>
            <a:off x="1416050" y="1052513"/>
            <a:ext cx="9359900" cy="288487"/>
          </a:xfrm>
        </p:spPr>
        <p:txBody>
          <a:bodyPr>
            <a:normAutofit/>
          </a:bodyPr>
          <a:lstStyle>
            <a:lvl1pPr marL="0" indent="0">
              <a:buNone/>
              <a:defRPr sz="1800"/>
            </a:lvl1pPr>
          </a:lstStyle>
          <a:p>
            <a:pPr lvl="0"/>
            <a:r>
              <a:rPr lang="fr-FR" err="1"/>
              <a:t>Aliquam</a:t>
            </a:r>
            <a:r>
              <a:rPr lang="fr-FR"/>
              <a:t> eu </a:t>
            </a:r>
            <a:r>
              <a:rPr lang="fr-FR" err="1"/>
              <a:t>tortor</a:t>
            </a:r>
            <a:r>
              <a:rPr lang="fr-FR"/>
              <a:t> </a:t>
            </a:r>
            <a:r>
              <a:rPr lang="fr-FR" err="1"/>
              <a:t>vel</a:t>
            </a:r>
            <a:r>
              <a:rPr lang="fr-FR"/>
              <a:t> </a:t>
            </a:r>
            <a:r>
              <a:rPr lang="fr-FR" err="1"/>
              <a:t>enim</a:t>
            </a:r>
            <a:r>
              <a:rPr lang="fr-FR"/>
              <a:t> commodo </a:t>
            </a:r>
            <a:r>
              <a:rPr lang="fr-FR" err="1"/>
              <a:t>ullamcorper</a:t>
            </a:r>
            <a:r>
              <a:rPr lang="fr-FR"/>
              <a:t> nec </a:t>
            </a:r>
            <a:r>
              <a:rPr lang="fr-FR" err="1"/>
              <a:t>nec</a:t>
            </a:r>
            <a:r>
              <a:rPr lang="fr-FR"/>
              <a:t> erat in </a:t>
            </a:r>
            <a:r>
              <a:rPr lang="fr-FR" err="1"/>
              <a:t>justo</a:t>
            </a:r>
            <a:r>
              <a:rPr lang="fr-FR"/>
              <a:t>.</a:t>
            </a:r>
          </a:p>
        </p:txBody>
      </p:sp>
      <p:sp>
        <p:nvSpPr>
          <p:cNvPr id="19" name="Espace réservé du texte 45">
            <a:extLst>
              <a:ext uri="{FF2B5EF4-FFF2-40B4-BE49-F238E27FC236}">
                <a16:creationId xmlns:a16="http://schemas.microsoft.com/office/drawing/2014/main" id="{3A22A4A8-9284-45CE-42ED-78A29537A81B}"/>
              </a:ext>
            </a:extLst>
          </p:cNvPr>
          <p:cNvSpPr>
            <a:spLocks noGrp="1"/>
          </p:cNvSpPr>
          <p:nvPr>
            <p:ph type="body" sz="quarter" idx="33" hasCustomPrompt="1"/>
          </p:nvPr>
        </p:nvSpPr>
        <p:spPr>
          <a:xfrm>
            <a:off x="1056000" y="1989000"/>
            <a:ext cx="864000" cy="1152000"/>
          </a:xfrm>
        </p:spPr>
        <p:txBody>
          <a:bodyPr tIns="0" bIns="540000" anchor="ctr" anchorCtr="0">
            <a:noAutofit/>
          </a:bodyPr>
          <a:lstStyle>
            <a:lvl1pPr marL="0" indent="0" algn="r">
              <a:lnSpc>
                <a:spcPct val="100000"/>
              </a:lnSpc>
              <a:spcBef>
                <a:spcPts val="0"/>
              </a:spcBef>
              <a:buNone/>
              <a:defRPr sz="6900" b="0">
                <a:ln w="12700" cap="flat" cmpd="sng">
                  <a:noFill/>
                  <a:prstDash val="solid"/>
                </a:ln>
                <a:solidFill>
                  <a:schemeClr val="accent1"/>
                </a:solidFill>
                <a:latin typeface="Switzer Light" pitchFamily="50" charset="0"/>
              </a:defRPr>
            </a:lvl1pPr>
          </a:lstStyle>
          <a:p>
            <a:pPr lvl="0"/>
            <a:r>
              <a:rPr lang="fr-FR"/>
              <a:t>1</a:t>
            </a:r>
          </a:p>
        </p:txBody>
      </p:sp>
      <p:sp>
        <p:nvSpPr>
          <p:cNvPr id="21" name="Espace réservé du texte 45">
            <a:extLst>
              <a:ext uri="{FF2B5EF4-FFF2-40B4-BE49-F238E27FC236}">
                <a16:creationId xmlns:a16="http://schemas.microsoft.com/office/drawing/2014/main" id="{1687C144-7838-439E-A183-EBA1C5C5A624}"/>
              </a:ext>
            </a:extLst>
          </p:cNvPr>
          <p:cNvSpPr>
            <a:spLocks noGrp="1"/>
          </p:cNvSpPr>
          <p:nvPr>
            <p:ph type="body" sz="quarter" idx="34" hasCustomPrompt="1"/>
          </p:nvPr>
        </p:nvSpPr>
        <p:spPr>
          <a:xfrm>
            <a:off x="1416000" y="3789000"/>
            <a:ext cx="864000" cy="1152000"/>
          </a:xfrm>
        </p:spPr>
        <p:txBody>
          <a:bodyPr tIns="0" bIns="540000" anchor="ctr" anchorCtr="0">
            <a:noAutofit/>
          </a:bodyPr>
          <a:lstStyle>
            <a:lvl1pPr marL="0" indent="0" algn="r">
              <a:lnSpc>
                <a:spcPct val="100000"/>
              </a:lnSpc>
              <a:spcBef>
                <a:spcPts val="0"/>
              </a:spcBef>
              <a:buNone/>
              <a:defRPr sz="6900" b="0">
                <a:ln w="12700" cap="flat" cmpd="sng">
                  <a:noFill/>
                  <a:prstDash val="solid"/>
                </a:ln>
                <a:solidFill>
                  <a:schemeClr val="accent1"/>
                </a:solidFill>
                <a:latin typeface="Switzer Light" pitchFamily="50" charset="0"/>
              </a:defRPr>
            </a:lvl1pPr>
          </a:lstStyle>
          <a:p>
            <a:pPr lvl="0"/>
            <a:r>
              <a:rPr lang="fr-FR"/>
              <a:t>2</a:t>
            </a:r>
          </a:p>
        </p:txBody>
      </p:sp>
      <p:cxnSp>
        <p:nvCxnSpPr>
          <p:cNvPr id="23" name="Connecteur droit 22">
            <a:extLst>
              <a:ext uri="{FF2B5EF4-FFF2-40B4-BE49-F238E27FC236}">
                <a16:creationId xmlns:a16="http://schemas.microsoft.com/office/drawing/2014/main" id="{64716E99-E57E-CE10-9959-48A1D851FD7C}"/>
              </a:ext>
            </a:extLst>
          </p:cNvPr>
          <p:cNvCxnSpPr>
            <a:cxnSpLocks noChangeAspect="1"/>
          </p:cNvCxnSpPr>
          <p:nvPr userDrawn="1"/>
        </p:nvCxnSpPr>
        <p:spPr>
          <a:xfrm flipH="1">
            <a:off x="4080000" y="1989000"/>
            <a:ext cx="2284200" cy="3384000"/>
          </a:xfrm>
          <a:prstGeom prst="line">
            <a:avLst/>
          </a:prstGeom>
          <a:ln w="9525">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4" name="Espace réservé du texte 21">
            <a:extLst>
              <a:ext uri="{FF2B5EF4-FFF2-40B4-BE49-F238E27FC236}">
                <a16:creationId xmlns:a16="http://schemas.microsoft.com/office/drawing/2014/main" id="{E9FC444D-1EE0-E162-07DC-6C4DEA28E63E}"/>
              </a:ext>
            </a:extLst>
          </p:cNvPr>
          <p:cNvSpPr>
            <a:spLocks noGrp="1"/>
          </p:cNvSpPr>
          <p:nvPr>
            <p:ph type="body" sz="quarter" idx="36" hasCustomPrompt="1"/>
          </p:nvPr>
        </p:nvSpPr>
        <p:spPr>
          <a:xfrm>
            <a:off x="9917472" y="2421000"/>
            <a:ext cx="1728000" cy="1152000"/>
          </a:xfrm>
        </p:spPr>
        <p:txBody>
          <a:bodyPr wrap="square" bIns="0" anchor="t" anchorCtr="0">
            <a:normAutofit/>
          </a:bodyPr>
          <a:lstStyle>
            <a:lvl1pPr marL="0" indent="0" algn="l">
              <a:lnSpc>
                <a:spcPct val="100000"/>
              </a:lnSpc>
              <a:spcBef>
                <a:spcPts val="0"/>
              </a:spcBef>
              <a:spcAft>
                <a:spcPts val="400"/>
              </a:spcAft>
              <a:buClr>
                <a:schemeClr val="accent1"/>
              </a:buClr>
              <a:buFont typeface="Arial" panose="020B0604020202020204" pitchFamily="34" charset="0"/>
              <a:buNone/>
              <a:defRPr sz="1000" b="0">
                <a:solidFill>
                  <a:schemeClr val="tx1"/>
                </a:solidFill>
                <a:latin typeface="+mn-lt"/>
              </a:defRPr>
            </a:lvl1pPr>
          </a:lstStyle>
          <a:p>
            <a:pPr lvl="0"/>
            <a:r>
              <a:rPr lang="nb-NO"/>
              <a:t>Nulla fermentum ligula ac pulvinar pellentesque. Ut dignissim nibh quis ipsum dictum interdum. Fusce faucibus, nulla eget rhoncus elementum, nulla eros cursus risus, a mauris.</a:t>
            </a:r>
            <a:endParaRPr lang="fr-FR"/>
          </a:p>
        </p:txBody>
      </p:sp>
      <p:sp>
        <p:nvSpPr>
          <p:cNvPr id="25" name="Espace réservé du texte 45">
            <a:extLst>
              <a:ext uri="{FF2B5EF4-FFF2-40B4-BE49-F238E27FC236}">
                <a16:creationId xmlns:a16="http://schemas.microsoft.com/office/drawing/2014/main" id="{FD20EFEA-A998-B2B0-E5F5-202F7158B6E9}"/>
              </a:ext>
            </a:extLst>
          </p:cNvPr>
          <p:cNvSpPr>
            <a:spLocks noGrp="1"/>
          </p:cNvSpPr>
          <p:nvPr>
            <p:ph type="body" sz="quarter" idx="37" hasCustomPrompt="1"/>
          </p:nvPr>
        </p:nvSpPr>
        <p:spPr>
          <a:xfrm>
            <a:off x="8547542" y="1989000"/>
            <a:ext cx="864000" cy="1152000"/>
          </a:xfrm>
        </p:spPr>
        <p:txBody>
          <a:bodyPr tIns="0" bIns="540000" anchor="ctr" anchorCtr="0">
            <a:noAutofit/>
          </a:bodyPr>
          <a:lstStyle>
            <a:lvl1pPr marL="0" indent="0" algn="r">
              <a:lnSpc>
                <a:spcPct val="100000"/>
              </a:lnSpc>
              <a:spcBef>
                <a:spcPts val="0"/>
              </a:spcBef>
              <a:buNone/>
              <a:defRPr sz="6900" b="0">
                <a:ln w="12700" cap="flat" cmpd="sng">
                  <a:noFill/>
                  <a:prstDash val="solid"/>
                </a:ln>
                <a:solidFill>
                  <a:schemeClr val="accent1"/>
                </a:solidFill>
                <a:latin typeface="Switzer Light" pitchFamily="50" charset="0"/>
              </a:defRPr>
            </a:lvl1pPr>
          </a:lstStyle>
          <a:p>
            <a:pPr lvl="0"/>
            <a:r>
              <a:rPr lang="fr-FR"/>
              <a:t>5</a:t>
            </a:r>
          </a:p>
        </p:txBody>
      </p:sp>
      <p:sp>
        <p:nvSpPr>
          <p:cNvPr id="26" name="Espace réservé du texte 21">
            <a:extLst>
              <a:ext uri="{FF2B5EF4-FFF2-40B4-BE49-F238E27FC236}">
                <a16:creationId xmlns:a16="http://schemas.microsoft.com/office/drawing/2014/main" id="{27526014-CCF4-A157-6903-E8C6C06B8487}"/>
              </a:ext>
            </a:extLst>
          </p:cNvPr>
          <p:cNvSpPr>
            <a:spLocks noGrp="1"/>
          </p:cNvSpPr>
          <p:nvPr>
            <p:ph type="body" sz="quarter" idx="38" hasCustomPrompt="1"/>
          </p:nvPr>
        </p:nvSpPr>
        <p:spPr>
          <a:xfrm>
            <a:off x="6168000" y="2421000"/>
            <a:ext cx="1728000" cy="1152000"/>
          </a:xfrm>
        </p:spPr>
        <p:txBody>
          <a:bodyPr wrap="square" bIns="0" anchor="t" anchorCtr="0">
            <a:normAutofit/>
          </a:bodyPr>
          <a:lstStyle>
            <a:lvl1pPr marL="0" indent="0" algn="l">
              <a:lnSpc>
                <a:spcPct val="100000"/>
              </a:lnSpc>
              <a:spcBef>
                <a:spcPts val="0"/>
              </a:spcBef>
              <a:spcAft>
                <a:spcPts val="400"/>
              </a:spcAft>
              <a:buClr>
                <a:schemeClr val="accent1"/>
              </a:buClr>
              <a:buFont typeface="Arial" panose="020B0604020202020204" pitchFamily="34" charset="0"/>
              <a:buNone/>
              <a:defRPr sz="1000" b="0">
                <a:solidFill>
                  <a:schemeClr val="tx1"/>
                </a:solidFill>
                <a:latin typeface="+mn-lt"/>
              </a:defRPr>
            </a:lvl1pPr>
          </a:lstStyle>
          <a:p>
            <a:pPr lvl="0"/>
            <a:r>
              <a:rPr lang="nb-NO"/>
              <a:t>Ut eu sem at massa auctor interdum morbi tincidunt diam nunc, id accumsan lectus gravida et aliquam libero nisl, luctus quis pulvinar ac, ultrices at augue proin sit amet tellus felis.</a:t>
            </a:r>
            <a:endParaRPr lang="fr-FR"/>
          </a:p>
        </p:txBody>
      </p:sp>
      <p:sp>
        <p:nvSpPr>
          <p:cNvPr id="27" name="Espace réservé du texte 45">
            <a:extLst>
              <a:ext uri="{FF2B5EF4-FFF2-40B4-BE49-F238E27FC236}">
                <a16:creationId xmlns:a16="http://schemas.microsoft.com/office/drawing/2014/main" id="{1473DAA0-CF87-D2E3-9881-96F8D3F06137}"/>
              </a:ext>
            </a:extLst>
          </p:cNvPr>
          <p:cNvSpPr>
            <a:spLocks noGrp="1"/>
          </p:cNvSpPr>
          <p:nvPr>
            <p:ph type="body" sz="quarter" idx="39" hasCustomPrompt="1"/>
          </p:nvPr>
        </p:nvSpPr>
        <p:spPr>
          <a:xfrm>
            <a:off x="4803620" y="1989000"/>
            <a:ext cx="863922" cy="1152000"/>
          </a:xfrm>
        </p:spPr>
        <p:txBody>
          <a:bodyPr tIns="0" bIns="540000" anchor="ctr" anchorCtr="0">
            <a:noAutofit/>
          </a:bodyPr>
          <a:lstStyle>
            <a:lvl1pPr marL="0" indent="0" algn="r">
              <a:lnSpc>
                <a:spcPct val="100000"/>
              </a:lnSpc>
              <a:spcBef>
                <a:spcPts val="0"/>
              </a:spcBef>
              <a:buNone/>
              <a:defRPr sz="6900" b="0">
                <a:ln w="12700" cap="flat" cmpd="sng">
                  <a:noFill/>
                  <a:prstDash val="solid"/>
                </a:ln>
                <a:solidFill>
                  <a:schemeClr val="accent1"/>
                </a:solidFill>
                <a:latin typeface="Switzer Light" pitchFamily="50" charset="0"/>
              </a:defRPr>
            </a:lvl1pPr>
          </a:lstStyle>
          <a:p>
            <a:pPr lvl="0"/>
            <a:r>
              <a:rPr lang="fr-FR"/>
              <a:t>3</a:t>
            </a:r>
          </a:p>
        </p:txBody>
      </p:sp>
      <p:sp>
        <p:nvSpPr>
          <p:cNvPr id="28" name="Espace réservé du texte 45">
            <a:extLst>
              <a:ext uri="{FF2B5EF4-FFF2-40B4-BE49-F238E27FC236}">
                <a16:creationId xmlns:a16="http://schemas.microsoft.com/office/drawing/2014/main" id="{CA37F027-AEA2-630F-71B2-1E3290E45461}"/>
              </a:ext>
            </a:extLst>
          </p:cNvPr>
          <p:cNvSpPr>
            <a:spLocks noGrp="1"/>
          </p:cNvSpPr>
          <p:nvPr>
            <p:ph type="body" sz="quarter" idx="40" hasCustomPrompt="1"/>
          </p:nvPr>
        </p:nvSpPr>
        <p:spPr>
          <a:xfrm>
            <a:off x="5160000" y="3789000"/>
            <a:ext cx="864000" cy="1152000"/>
          </a:xfrm>
        </p:spPr>
        <p:txBody>
          <a:bodyPr tIns="0" bIns="540000" anchor="ctr" anchorCtr="0">
            <a:noAutofit/>
          </a:bodyPr>
          <a:lstStyle>
            <a:lvl1pPr marL="0" indent="0" algn="r">
              <a:lnSpc>
                <a:spcPct val="100000"/>
              </a:lnSpc>
              <a:spcBef>
                <a:spcPts val="0"/>
              </a:spcBef>
              <a:buNone/>
              <a:defRPr sz="6900" b="0">
                <a:ln w="12700" cap="flat" cmpd="sng">
                  <a:noFill/>
                  <a:prstDash val="solid"/>
                </a:ln>
                <a:solidFill>
                  <a:schemeClr val="accent1"/>
                </a:solidFill>
                <a:latin typeface="Switzer Light" pitchFamily="50" charset="0"/>
              </a:defRPr>
            </a:lvl1pPr>
          </a:lstStyle>
          <a:p>
            <a:pPr lvl="0"/>
            <a:r>
              <a:rPr lang="fr-FR"/>
              <a:t>4</a:t>
            </a:r>
          </a:p>
        </p:txBody>
      </p:sp>
      <p:sp>
        <p:nvSpPr>
          <p:cNvPr id="30" name="Espace réservé du texte 45">
            <a:extLst>
              <a:ext uri="{FF2B5EF4-FFF2-40B4-BE49-F238E27FC236}">
                <a16:creationId xmlns:a16="http://schemas.microsoft.com/office/drawing/2014/main" id="{0B04A0B4-9389-4948-E358-6E9162F1517A}"/>
              </a:ext>
            </a:extLst>
          </p:cNvPr>
          <p:cNvSpPr>
            <a:spLocks noGrp="1"/>
          </p:cNvSpPr>
          <p:nvPr>
            <p:ph type="body" sz="quarter" idx="42" hasCustomPrompt="1"/>
          </p:nvPr>
        </p:nvSpPr>
        <p:spPr>
          <a:xfrm>
            <a:off x="8904000" y="3789000"/>
            <a:ext cx="864000" cy="1152000"/>
          </a:xfrm>
        </p:spPr>
        <p:txBody>
          <a:bodyPr tIns="0" bIns="540000" anchor="ctr" anchorCtr="0">
            <a:noAutofit/>
          </a:bodyPr>
          <a:lstStyle>
            <a:lvl1pPr marL="0" indent="0" algn="r">
              <a:lnSpc>
                <a:spcPct val="100000"/>
              </a:lnSpc>
              <a:spcBef>
                <a:spcPts val="0"/>
              </a:spcBef>
              <a:buNone/>
              <a:defRPr sz="6900" b="0">
                <a:ln w="12700" cap="flat" cmpd="sng">
                  <a:noFill/>
                  <a:prstDash val="solid"/>
                </a:ln>
                <a:solidFill>
                  <a:schemeClr val="accent1"/>
                </a:solidFill>
                <a:latin typeface="Switzer Light" pitchFamily="50" charset="0"/>
              </a:defRPr>
            </a:lvl1pPr>
          </a:lstStyle>
          <a:p>
            <a:pPr lvl="0"/>
            <a:r>
              <a:rPr lang="fr-FR"/>
              <a:t>6</a:t>
            </a:r>
          </a:p>
        </p:txBody>
      </p:sp>
      <p:sp>
        <p:nvSpPr>
          <p:cNvPr id="31" name="Espace réservé du texte 21">
            <a:extLst>
              <a:ext uri="{FF2B5EF4-FFF2-40B4-BE49-F238E27FC236}">
                <a16:creationId xmlns:a16="http://schemas.microsoft.com/office/drawing/2014/main" id="{89F683C9-9572-6092-939B-0D39F80E0B00}"/>
              </a:ext>
            </a:extLst>
          </p:cNvPr>
          <p:cNvSpPr>
            <a:spLocks noGrp="1"/>
          </p:cNvSpPr>
          <p:nvPr>
            <p:ph type="body" sz="quarter" idx="43" hasCustomPrompt="1"/>
          </p:nvPr>
        </p:nvSpPr>
        <p:spPr>
          <a:xfrm>
            <a:off x="9912000" y="4221000"/>
            <a:ext cx="1728000" cy="1152000"/>
          </a:xfrm>
        </p:spPr>
        <p:txBody>
          <a:bodyPr wrap="square" bIns="0" anchor="t" anchorCtr="0">
            <a:normAutofit/>
          </a:bodyPr>
          <a:lstStyle>
            <a:lvl1pPr marL="0" indent="0" algn="l">
              <a:lnSpc>
                <a:spcPct val="100000"/>
              </a:lnSpc>
              <a:spcBef>
                <a:spcPts val="0"/>
              </a:spcBef>
              <a:spcAft>
                <a:spcPts val="400"/>
              </a:spcAft>
              <a:buClr>
                <a:schemeClr val="accent1"/>
              </a:buClr>
              <a:buFont typeface="Arial" panose="020B0604020202020204" pitchFamily="34" charset="0"/>
              <a:buNone/>
              <a:defRPr sz="1000" b="0">
                <a:solidFill>
                  <a:schemeClr val="tx1"/>
                </a:solidFill>
                <a:latin typeface="+mn-lt"/>
              </a:defRPr>
            </a:lvl1pPr>
          </a:lstStyle>
          <a:p>
            <a:pPr lvl="0"/>
            <a:r>
              <a:rPr lang="nb-NO"/>
              <a:t>Sed feugiat tempor nulla a malesuada. Nullam lectus augue, tincidunt et nunc at, faucibus faucibus lacus. Cras lacinia, ipsum et luctus varius, nibh elit lobortis massa, ut sapien.</a:t>
            </a:r>
            <a:endParaRPr lang="fr-FR"/>
          </a:p>
        </p:txBody>
      </p:sp>
      <p:sp>
        <p:nvSpPr>
          <p:cNvPr id="32" name="Espace réservé du texte 21">
            <a:extLst>
              <a:ext uri="{FF2B5EF4-FFF2-40B4-BE49-F238E27FC236}">
                <a16:creationId xmlns:a16="http://schemas.microsoft.com/office/drawing/2014/main" id="{36985689-7C07-96C5-28D6-83C514A86813}"/>
              </a:ext>
            </a:extLst>
          </p:cNvPr>
          <p:cNvSpPr>
            <a:spLocks noGrp="1"/>
          </p:cNvSpPr>
          <p:nvPr>
            <p:ph type="body" sz="quarter" idx="44" hasCustomPrompt="1"/>
          </p:nvPr>
        </p:nvSpPr>
        <p:spPr>
          <a:xfrm>
            <a:off x="2424000" y="2421000"/>
            <a:ext cx="1728000" cy="1152000"/>
          </a:xfrm>
        </p:spPr>
        <p:txBody>
          <a:bodyPr wrap="square" bIns="0" anchor="t" anchorCtr="0">
            <a:normAutofit/>
          </a:bodyPr>
          <a:lstStyle>
            <a:lvl1pPr marL="0" indent="0" algn="l">
              <a:lnSpc>
                <a:spcPct val="100000"/>
              </a:lnSpc>
              <a:spcBef>
                <a:spcPts val="0"/>
              </a:spcBef>
              <a:spcAft>
                <a:spcPts val="400"/>
              </a:spcAft>
              <a:buClr>
                <a:schemeClr val="accent1"/>
              </a:buClr>
              <a:buFont typeface="Arial" panose="020B0604020202020204" pitchFamily="34" charset="0"/>
              <a:buNone/>
              <a:defRPr sz="1000" b="0">
                <a:solidFill>
                  <a:schemeClr val="tx1"/>
                </a:solidFill>
                <a:latin typeface="+mn-lt"/>
              </a:defRPr>
            </a:lvl1pPr>
          </a:lstStyle>
          <a:p>
            <a:pPr lvl="0"/>
            <a:r>
              <a:rPr lang="nb-NO"/>
              <a:t>In et purus pulvinar, porta orci eget, facilisis lectus. Curabitur sed viverra sem, ac ornare lectus. Nam pretium efficitur ipsum eu tincidunt aenean.</a:t>
            </a:r>
            <a:endParaRPr lang="fr-FR"/>
          </a:p>
        </p:txBody>
      </p:sp>
      <p:sp>
        <p:nvSpPr>
          <p:cNvPr id="33" name="Espace réservé du texte 21">
            <a:extLst>
              <a:ext uri="{FF2B5EF4-FFF2-40B4-BE49-F238E27FC236}">
                <a16:creationId xmlns:a16="http://schemas.microsoft.com/office/drawing/2014/main" id="{9439169B-6208-2E1D-2B48-8CB3524A03F1}"/>
              </a:ext>
            </a:extLst>
          </p:cNvPr>
          <p:cNvSpPr>
            <a:spLocks noGrp="1"/>
          </p:cNvSpPr>
          <p:nvPr>
            <p:ph type="body" sz="quarter" idx="45" hasCustomPrompt="1"/>
          </p:nvPr>
        </p:nvSpPr>
        <p:spPr>
          <a:xfrm>
            <a:off x="2424000" y="4221000"/>
            <a:ext cx="1728000" cy="1152000"/>
          </a:xfrm>
        </p:spPr>
        <p:txBody>
          <a:bodyPr wrap="square" bIns="0" anchor="t" anchorCtr="0">
            <a:normAutofit/>
          </a:bodyPr>
          <a:lstStyle>
            <a:lvl1pPr marL="0" indent="0" algn="l">
              <a:lnSpc>
                <a:spcPct val="100000"/>
              </a:lnSpc>
              <a:spcBef>
                <a:spcPts val="0"/>
              </a:spcBef>
              <a:spcAft>
                <a:spcPts val="400"/>
              </a:spcAft>
              <a:buClr>
                <a:schemeClr val="accent1"/>
              </a:buClr>
              <a:buFont typeface="Arial" panose="020B0604020202020204" pitchFamily="34" charset="0"/>
              <a:buNone/>
              <a:defRPr sz="1000" b="0">
                <a:solidFill>
                  <a:schemeClr val="tx1"/>
                </a:solidFill>
                <a:latin typeface="+mn-lt"/>
              </a:defRPr>
            </a:lvl1pPr>
          </a:lstStyle>
          <a:p>
            <a:pPr lvl="0"/>
            <a:r>
              <a:rPr lang="nb-NO"/>
              <a:t>Praesent vitae sapien id orci dapibus finibus. Morbi efficitur ut metus ut faucibus. Nunc non libero vestibulum, venenatis dolor id, vulputate libero.</a:t>
            </a:r>
            <a:endParaRPr lang="fr-FR"/>
          </a:p>
        </p:txBody>
      </p:sp>
      <p:sp>
        <p:nvSpPr>
          <p:cNvPr id="34" name="Espace réservé du texte 21">
            <a:extLst>
              <a:ext uri="{FF2B5EF4-FFF2-40B4-BE49-F238E27FC236}">
                <a16:creationId xmlns:a16="http://schemas.microsoft.com/office/drawing/2014/main" id="{6AFB5FF1-B929-379B-06C3-387BE1445894}"/>
              </a:ext>
            </a:extLst>
          </p:cNvPr>
          <p:cNvSpPr>
            <a:spLocks noGrp="1"/>
          </p:cNvSpPr>
          <p:nvPr>
            <p:ph type="body" sz="quarter" idx="46" hasCustomPrompt="1"/>
          </p:nvPr>
        </p:nvSpPr>
        <p:spPr>
          <a:xfrm>
            <a:off x="6168000" y="4221000"/>
            <a:ext cx="1728000" cy="1152000"/>
          </a:xfrm>
        </p:spPr>
        <p:txBody>
          <a:bodyPr wrap="square" bIns="0" anchor="t" anchorCtr="0">
            <a:normAutofit/>
          </a:bodyPr>
          <a:lstStyle>
            <a:lvl1pPr marL="0" indent="0" algn="l">
              <a:lnSpc>
                <a:spcPct val="100000"/>
              </a:lnSpc>
              <a:spcBef>
                <a:spcPts val="0"/>
              </a:spcBef>
              <a:spcAft>
                <a:spcPts val="400"/>
              </a:spcAft>
              <a:buClr>
                <a:schemeClr val="accent1"/>
              </a:buClr>
              <a:buFont typeface="Arial" panose="020B0604020202020204" pitchFamily="34" charset="0"/>
              <a:buNone/>
              <a:defRPr sz="1000" b="0">
                <a:solidFill>
                  <a:schemeClr val="tx1"/>
                </a:solidFill>
                <a:latin typeface="+mn-lt"/>
              </a:defRPr>
            </a:lvl1pPr>
          </a:lstStyle>
          <a:p>
            <a:pPr lvl="0"/>
            <a:r>
              <a:rPr lang="nb-NO"/>
              <a:t>Donec gravida purus eros, ac dignissim orci fermentum eget. Praesent non laoreet lectus. Nullam egestas congue magna, non id.</a:t>
            </a:r>
            <a:endParaRPr lang="fr-FR"/>
          </a:p>
        </p:txBody>
      </p:sp>
      <p:cxnSp>
        <p:nvCxnSpPr>
          <p:cNvPr id="47" name="Connecteur droit 46">
            <a:extLst>
              <a:ext uri="{FF2B5EF4-FFF2-40B4-BE49-F238E27FC236}">
                <a16:creationId xmlns:a16="http://schemas.microsoft.com/office/drawing/2014/main" id="{C0AA6C55-A1C5-8D6A-3CFD-625D62F1CD99}"/>
              </a:ext>
            </a:extLst>
          </p:cNvPr>
          <p:cNvCxnSpPr>
            <a:cxnSpLocks noChangeAspect="1"/>
          </p:cNvCxnSpPr>
          <p:nvPr userDrawn="1"/>
        </p:nvCxnSpPr>
        <p:spPr>
          <a:xfrm flipH="1">
            <a:off x="336000" y="1989000"/>
            <a:ext cx="2284200" cy="3384000"/>
          </a:xfrm>
          <a:prstGeom prst="line">
            <a:avLst/>
          </a:prstGeom>
          <a:ln w="952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BD688090-62E0-6790-F7E1-282D99D2E183}"/>
              </a:ext>
            </a:extLst>
          </p:cNvPr>
          <p:cNvCxnSpPr>
            <a:cxnSpLocks noChangeAspect="1"/>
          </p:cNvCxnSpPr>
          <p:nvPr userDrawn="1"/>
        </p:nvCxnSpPr>
        <p:spPr>
          <a:xfrm flipH="1">
            <a:off x="7824000" y="1989000"/>
            <a:ext cx="2284200" cy="3384000"/>
          </a:xfrm>
          <a:prstGeom prst="line">
            <a:avLst/>
          </a:prstGeom>
          <a:ln w="9525">
            <a:solidFill>
              <a:schemeClr val="accent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847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pic>
        <p:nvPicPr>
          <p:cNvPr id="7" name="Picture 8" descr="E:\Dossier-Pierre\Les Marques\Auxilia\New-Identité-Auxilia-Mars-2016\Modèles-Word-PPT\Sources\Ornement-Auxilia.png">
            <a:extLst>
              <a:ext uri="{FF2B5EF4-FFF2-40B4-BE49-F238E27FC236}">
                <a16:creationId xmlns:a16="http://schemas.microsoft.com/office/drawing/2014/main" id="{10ADE64A-D43E-4884-AE87-F35D222E18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18204"/>
            <a:ext cx="12192000" cy="53979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a:xfrm>
            <a:off x="353483" y="266700"/>
            <a:ext cx="11228916" cy="647700"/>
          </a:xfrm>
        </p:spPr>
        <p:txBody>
          <a:bodyPr/>
          <a:lstStyle>
            <a:lvl1pPr marL="271463" indent="-271463" algn="l">
              <a:buClr>
                <a:srgbClr val="E7484A"/>
              </a:buClr>
              <a:buFont typeface="Century Gothic" panose="020B0502020202020204" pitchFamily="34" charset="0"/>
              <a:buChar char="/"/>
              <a:defRPr sz="2400" cap="all" baseline="0">
                <a:solidFill>
                  <a:srgbClr val="6F7D7F"/>
                </a:solidFill>
              </a:defRPr>
            </a:lvl1pPr>
          </a:lstStyle>
          <a:p>
            <a:r>
              <a:rPr lang="fr-FR"/>
              <a:t>Cliquez pour modifier le style du titre</a:t>
            </a:r>
          </a:p>
        </p:txBody>
      </p:sp>
      <p:sp>
        <p:nvSpPr>
          <p:cNvPr id="3" name="Espace réservé du contenu 2"/>
          <p:cNvSpPr>
            <a:spLocks noGrp="1"/>
          </p:cNvSpPr>
          <p:nvPr>
            <p:ph idx="1" hasCustomPrompt="1"/>
          </p:nvPr>
        </p:nvSpPr>
        <p:spPr>
          <a:xfrm>
            <a:off x="609600" y="1196753"/>
            <a:ext cx="10972800" cy="4929411"/>
          </a:xfrm>
          <a:prstGeom prst="rect">
            <a:avLst/>
          </a:prstGeom>
        </p:spPr>
        <p:txBody>
          <a:bodyPr/>
          <a:lstStyle>
            <a:lvl1pPr marL="0" indent="0">
              <a:spcBef>
                <a:spcPts val="0"/>
              </a:spcBef>
              <a:spcAft>
                <a:spcPts val="600"/>
              </a:spcAft>
              <a:defRPr sz="1050">
                <a:latin typeface="Century Gothic" panose="020B0502020202020204" pitchFamily="34" charset="0"/>
              </a:defRPr>
            </a:lvl1pPr>
            <a:lvl2pPr marL="355600" indent="-173038">
              <a:spcBef>
                <a:spcPts val="0"/>
              </a:spcBef>
              <a:spcAft>
                <a:spcPts val="600"/>
              </a:spcAft>
              <a:buClr>
                <a:srgbClr val="E7484A"/>
              </a:buClr>
              <a:buSzPct val="100000"/>
              <a:buFont typeface="Wingdings" panose="05000000000000000000" pitchFamily="2" charset="2"/>
              <a:buChar char="§"/>
              <a:defRPr sz="1050" b="0">
                <a:latin typeface="Century Gothic" panose="020B0502020202020204" pitchFamily="34" charset="0"/>
              </a:defRPr>
            </a:lvl2pPr>
            <a:lvl3pPr marL="539750" indent="-184150">
              <a:spcBef>
                <a:spcPts val="0"/>
              </a:spcBef>
              <a:spcAft>
                <a:spcPts val="600"/>
              </a:spcAft>
              <a:buClr>
                <a:srgbClr val="E7484A"/>
              </a:buClr>
              <a:buFontTx/>
              <a:buChar char="-"/>
              <a:defRPr sz="1050">
                <a:latin typeface="Century Gothic" panose="020B0502020202020204" pitchFamily="34" charset="0"/>
              </a:defRPr>
            </a:lvl3pPr>
            <a:lvl4pPr marL="808038" indent="-182563">
              <a:spcBef>
                <a:spcPts val="0"/>
              </a:spcBef>
              <a:spcAft>
                <a:spcPts val="600"/>
              </a:spcAft>
              <a:buFont typeface="Arial" panose="020B0604020202020204" pitchFamily="34" charset="0"/>
              <a:buChar char="•"/>
              <a:defRPr sz="1050">
                <a:latin typeface="Century Gothic" panose="020B0502020202020204" pitchFamily="34" charset="0"/>
              </a:defRPr>
            </a:lvl4pPr>
            <a:lvl5pPr marL="1077913" indent="-182563">
              <a:spcBef>
                <a:spcPts val="0"/>
              </a:spcBef>
              <a:spcAft>
                <a:spcPts val="600"/>
              </a:spcAft>
              <a:defRPr sz="1050">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pied de page 10"/>
          <p:cNvSpPr>
            <a:spLocks noGrp="1"/>
          </p:cNvSpPr>
          <p:nvPr>
            <p:ph type="ftr" sz="quarter" idx="11"/>
          </p:nvPr>
        </p:nvSpPr>
        <p:spPr>
          <a:xfrm rot="16200000">
            <a:off x="-1392167" y="3885716"/>
            <a:ext cx="3780160" cy="635000"/>
          </a:xfrm>
        </p:spPr>
        <p:txBody>
          <a:bodyPr/>
          <a:lstStyle>
            <a:lvl1pPr algn="l">
              <a:defRPr>
                <a:solidFill>
                  <a:schemeClr val="accent1"/>
                </a:solidFill>
              </a:defRPr>
            </a:lvl1pPr>
          </a:lstStyle>
          <a:p>
            <a:pPr>
              <a:defRPr/>
            </a:pPr>
            <a:endParaRPr lang="fr-FR"/>
          </a:p>
        </p:txBody>
      </p:sp>
      <p:sp>
        <p:nvSpPr>
          <p:cNvPr id="9" name="Rectangle 55"/>
          <p:cNvSpPr>
            <a:spLocks noGrp="1" noChangeArrowheads="1"/>
          </p:cNvSpPr>
          <p:nvPr>
            <p:ph type="sldNum" sz="quarter" idx="10"/>
          </p:nvPr>
        </p:nvSpPr>
        <p:spPr>
          <a:xfrm>
            <a:off x="11088555" y="6375400"/>
            <a:ext cx="911424" cy="482600"/>
          </a:xfrm>
        </p:spPr>
        <p:txBody>
          <a:bodyPr anchor="ctr"/>
          <a:lstStyle>
            <a:lvl1pPr algn="r">
              <a:defRPr sz="1100" b="1">
                <a:solidFill>
                  <a:srgbClr val="6F7D7F"/>
                </a:solidFill>
                <a:latin typeface="Century Gothic" panose="020B0502020202020204" pitchFamily="34" charset="0"/>
              </a:defRPr>
            </a:lvl1pPr>
          </a:lstStyle>
          <a:p>
            <a:pPr>
              <a:defRPr/>
            </a:pPr>
            <a:fld id="{CDCB7E79-7534-4DF6-89EF-0DB26872B00E}" type="slidenum">
              <a:rPr lang="fr-FR" smtClean="0"/>
              <a:pPr>
                <a:defRPr/>
              </a:pPr>
              <a:t>‹N°›</a:t>
            </a:fld>
            <a:endParaRPr lang="fr-FR"/>
          </a:p>
        </p:txBody>
      </p:sp>
    </p:spTree>
    <p:extLst>
      <p:ext uri="{BB962C8B-B14F-4D97-AF65-F5344CB8AC3E}">
        <p14:creationId xmlns:p14="http://schemas.microsoft.com/office/powerpoint/2010/main" val="155165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31"/>
        <p:cNvGrpSpPr/>
        <p:nvPr/>
      </p:nvGrpSpPr>
      <p:grpSpPr>
        <a:xfrm>
          <a:off x="0" y="0"/>
          <a:ext cx="0" cy="0"/>
          <a:chOff x="0" y="0"/>
          <a:chExt cx="0" cy="0"/>
        </a:xfrm>
      </p:grpSpPr>
      <p:sp>
        <p:nvSpPr>
          <p:cNvPr id="32" name="Google Shape;32;p15"/>
          <p:cNvSpPr txBox="1">
            <a:spLocks noGrp="1"/>
          </p:cNvSpPr>
          <p:nvPr>
            <p:ph type="sldNum" idx="12"/>
          </p:nvPr>
        </p:nvSpPr>
        <p:spPr>
          <a:xfrm>
            <a:off x="11377085" y="6381750"/>
            <a:ext cx="814916" cy="476250"/>
          </a:xfrm>
          <a:prstGeom prst="rect">
            <a:avLst/>
          </a:prstGeom>
          <a:noFill/>
          <a:ln>
            <a:noFill/>
          </a:ln>
        </p:spPr>
        <p:txBody>
          <a:bodyPr spcFirstLastPara="1" wrap="square" lIns="91425" tIns="45700" rIns="91425" bIns="45700" anchor="t" anchorCtr="0">
            <a:noAutofit/>
          </a:bodyPr>
          <a:lstStyle>
            <a:lvl1pPr marL="0" marR="0" lvl="0" indent="0" algn="l">
              <a:spcBef>
                <a:spcPts val="0"/>
              </a:spcBef>
              <a:buNone/>
              <a:defRPr sz="1800" b="0" i="0" u="none" strike="noStrike" cap="none">
                <a:solidFill>
                  <a:srgbClr val="000000"/>
                </a:solidFill>
                <a:latin typeface="Arial"/>
                <a:ea typeface="Arial"/>
                <a:cs typeface="Arial"/>
                <a:sym typeface="Arial"/>
              </a:defRPr>
            </a:lvl1pPr>
            <a:lvl2pPr marL="0" marR="0" lvl="1" indent="0" algn="l">
              <a:spcBef>
                <a:spcPts val="0"/>
              </a:spcBef>
              <a:buNone/>
              <a:defRPr sz="1800" b="0" i="0" u="none" strike="noStrike" cap="none">
                <a:solidFill>
                  <a:srgbClr val="000000"/>
                </a:solidFill>
                <a:latin typeface="Arial"/>
                <a:ea typeface="Arial"/>
                <a:cs typeface="Arial"/>
                <a:sym typeface="Arial"/>
              </a:defRPr>
            </a:lvl2pPr>
            <a:lvl3pPr marL="0" marR="0" lvl="2" indent="0" algn="l">
              <a:spcBef>
                <a:spcPts val="0"/>
              </a:spcBef>
              <a:buNone/>
              <a:defRPr sz="1800" b="0" i="0" u="none" strike="noStrike" cap="none">
                <a:solidFill>
                  <a:srgbClr val="000000"/>
                </a:solidFill>
                <a:latin typeface="Arial"/>
                <a:ea typeface="Arial"/>
                <a:cs typeface="Arial"/>
                <a:sym typeface="Arial"/>
              </a:defRPr>
            </a:lvl3pPr>
            <a:lvl4pPr marL="0" marR="0" lvl="3" indent="0" algn="l">
              <a:spcBef>
                <a:spcPts val="0"/>
              </a:spcBef>
              <a:buNone/>
              <a:defRPr sz="1800" b="0" i="0" u="none" strike="noStrike" cap="none">
                <a:solidFill>
                  <a:srgbClr val="000000"/>
                </a:solidFill>
                <a:latin typeface="Arial"/>
                <a:ea typeface="Arial"/>
                <a:cs typeface="Arial"/>
                <a:sym typeface="Arial"/>
              </a:defRPr>
            </a:lvl4pPr>
            <a:lvl5pPr marL="0" marR="0" lvl="4" indent="0" algn="l">
              <a:spcBef>
                <a:spcPts val="0"/>
              </a:spcBef>
              <a:buNone/>
              <a:defRPr sz="1800" b="0" i="0" u="none" strike="noStrike" cap="none">
                <a:solidFill>
                  <a:srgbClr val="000000"/>
                </a:solidFill>
                <a:latin typeface="Arial"/>
                <a:ea typeface="Arial"/>
                <a:cs typeface="Arial"/>
                <a:sym typeface="Arial"/>
              </a:defRPr>
            </a:lvl5pPr>
            <a:lvl6pPr marL="0" marR="0" lvl="5" indent="0" algn="l">
              <a:spcBef>
                <a:spcPts val="0"/>
              </a:spcBef>
              <a:buNone/>
              <a:defRPr sz="1800" b="0" i="0" u="none" strike="noStrike" cap="none">
                <a:solidFill>
                  <a:srgbClr val="000000"/>
                </a:solidFill>
                <a:latin typeface="Arial"/>
                <a:ea typeface="Arial"/>
                <a:cs typeface="Arial"/>
                <a:sym typeface="Arial"/>
              </a:defRPr>
            </a:lvl6pPr>
            <a:lvl7pPr marL="0" marR="0" lvl="6" indent="0" algn="l">
              <a:spcBef>
                <a:spcPts val="0"/>
              </a:spcBef>
              <a:buNone/>
              <a:defRPr sz="1800" b="0" i="0" u="none" strike="noStrike" cap="none">
                <a:solidFill>
                  <a:srgbClr val="000000"/>
                </a:solidFill>
                <a:latin typeface="Arial"/>
                <a:ea typeface="Arial"/>
                <a:cs typeface="Arial"/>
                <a:sym typeface="Arial"/>
              </a:defRPr>
            </a:lvl7pPr>
            <a:lvl8pPr marL="0" marR="0" lvl="7" indent="0" algn="l">
              <a:spcBef>
                <a:spcPts val="0"/>
              </a:spcBef>
              <a:buNone/>
              <a:defRPr sz="1800" b="0" i="0" u="none" strike="noStrike" cap="none">
                <a:solidFill>
                  <a:srgbClr val="000000"/>
                </a:solidFill>
                <a:latin typeface="Arial"/>
                <a:ea typeface="Arial"/>
                <a:cs typeface="Arial"/>
                <a:sym typeface="Arial"/>
              </a:defRPr>
            </a:lvl8pPr>
            <a:lvl9pPr marL="0" marR="0" lvl="8" indent="0" algn="l">
              <a:spcBef>
                <a:spcPts val="0"/>
              </a:spcBef>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pPr marL="0" lvl="0" indent="0" algn="l" rtl="0">
                <a:spcBef>
                  <a:spcPts val="0"/>
                </a:spcBef>
                <a:spcAft>
                  <a:spcPts val="0"/>
                </a:spcAft>
                <a:buNone/>
              </a:pPr>
              <a:t>‹N°›</a:t>
            </a:fld>
            <a:endParaRPr/>
          </a:p>
        </p:txBody>
      </p:sp>
    </p:spTree>
    <p:extLst>
      <p:ext uri="{BB962C8B-B14F-4D97-AF65-F5344CB8AC3E}">
        <p14:creationId xmlns:p14="http://schemas.microsoft.com/office/powerpoint/2010/main" val="354269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 Fermeture">
    <p:spTree>
      <p:nvGrpSpPr>
        <p:cNvPr id="1" name=""/>
        <p:cNvGrpSpPr/>
        <p:nvPr/>
      </p:nvGrpSpPr>
      <p:grpSpPr>
        <a:xfrm>
          <a:off x="0" y="0"/>
          <a:ext cx="0" cy="0"/>
          <a:chOff x="0" y="0"/>
          <a:chExt cx="0" cy="0"/>
        </a:xfrm>
      </p:grpSpPr>
      <p:sp>
        <p:nvSpPr>
          <p:cNvPr id="6" name="Gradient">
            <a:extLst>
              <a:ext uri="{FF2B5EF4-FFF2-40B4-BE49-F238E27FC236}">
                <a16:creationId xmlns:a16="http://schemas.microsoft.com/office/drawing/2014/main" id="{C483939F-751F-B9D0-9EE1-07C0700633FB}"/>
              </a:ext>
            </a:extLst>
          </p:cNvPr>
          <p:cNvSpPr>
            <a:spLocks noChangeAspect="1"/>
          </p:cNvSpPr>
          <p:nvPr userDrawn="1"/>
        </p:nvSpPr>
        <p:spPr>
          <a:xfrm>
            <a:off x="-2040000" y="-27000"/>
            <a:ext cx="11016000" cy="8644478"/>
          </a:xfrm>
          <a:prstGeom prst="parallelogram">
            <a:avLst>
              <a:gd name="adj" fmla="val 67407"/>
            </a:avLst>
          </a:prstGeom>
          <a:gradFill>
            <a:gsLst>
              <a:gs pos="0">
                <a:schemeClr val="accent1">
                  <a:alpha val="94000"/>
                </a:schemeClr>
              </a:gs>
              <a:gs pos="1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oter">
            <a:extLst>
              <a:ext uri="{FF2B5EF4-FFF2-40B4-BE49-F238E27FC236}">
                <a16:creationId xmlns:a16="http://schemas.microsoft.com/office/drawing/2014/main" id="{2653516C-2B34-D904-C3F5-7E7E2765DB83}"/>
              </a:ext>
            </a:extLst>
          </p:cNvPr>
          <p:cNvSpPr/>
          <p:nvPr userDrawn="1"/>
        </p:nvSpPr>
        <p:spPr>
          <a:xfrm>
            <a:off x="-24000" y="5877000"/>
            <a:ext cx="12240000" cy="100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4" name="Groupe 63" hidden="1">
            <a:extLst>
              <a:ext uri="{FF2B5EF4-FFF2-40B4-BE49-F238E27FC236}">
                <a16:creationId xmlns:a16="http://schemas.microsoft.com/office/drawing/2014/main" id="{E4160D9E-A599-F085-6231-06B2074034B6}"/>
              </a:ext>
            </a:extLst>
          </p:cNvPr>
          <p:cNvGrpSpPr>
            <a:grpSpLocks noGrp="1" noUngrp="1" noRot="1" noMove="1" noResize="1"/>
          </p:cNvGrpSpPr>
          <p:nvPr userDrawn="1"/>
        </p:nvGrpSpPr>
        <p:grpSpPr>
          <a:xfrm>
            <a:off x="1416000" y="0"/>
            <a:ext cx="9360000" cy="6858000"/>
            <a:chOff x="1416000" y="0"/>
            <a:chExt cx="9360000" cy="6858000"/>
          </a:xfrm>
        </p:grpSpPr>
        <p:sp>
          <p:nvSpPr>
            <p:cNvPr id="65" name="Rectangle 64">
              <a:extLst>
                <a:ext uri="{FF2B5EF4-FFF2-40B4-BE49-F238E27FC236}">
                  <a16:creationId xmlns:a16="http://schemas.microsoft.com/office/drawing/2014/main" id="{5F0857F9-1716-405D-ECAD-A16C5CD2F6E1}"/>
                </a:ext>
              </a:extLst>
            </p:cNvPr>
            <p:cNvSpPr>
              <a:spLocks noGrp="1" noRot="1" noMove="1" noResize="1" noEditPoints="1" noAdjustHandles="1" noChangeArrowheads="1" noChangeShapeType="1"/>
            </p:cNvSpPr>
            <p:nvPr userDrawn="1"/>
          </p:nvSpPr>
          <p:spPr>
            <a:xfrm>
              <a:off x="1416000" y="0"/>
              <a:ext cx="1439961"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66" name="Rectangle 65">
              <a:extLst>
                <a:ext uri="{FF2B5EF4-FFF2-40B4-BE49-F238E27FC236}">
                  <a16:creationId xmlns:a16="http://schemas.microsoft.com/office/drawing/2014/main" id="{FBDBD5D0-D8F4-4A51-59E3-333000BF4326}"/>
                </a:ext>
              </a:extLst>
            </p:cNvPr>
            <p:cNvSpPr>
              <a:spLocks noGrp="1" noRot="1" noMove="1" noResize="1" noEditPoints="1" noAdjustHandles="1" noChangeArrowheads="1" noChangeShapeType="1"/>
            </p:cNvSpPr>
            <p:nvPr userDrawn="1"/>
          </p:nvSpPr>
          <p:spPr>
            <a:xfrm>
              <a:off x="3000000" y="0"/>
              <a:ext cx="1439961"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67" name="Rectangle 66">
              <a:extLst>
                <a:ext uri="{FF2B5EF4-FFF2-40B4-BE49-F238E27FC236}">
                  <a16:creationId xmlns:a16="http://schemas.microsoft.com/office/drawing/2014/main" id="{B37EC8DC-0ECF-7CE0-9BCD-69EE256A7459}"/>
                </a:ext>
              </a:extLst>
            </p:cNvPr>
            <p:cNvSpPr>
              <a:spLocks noGrp="1" noRot="1" noMove="1" noResize="1" noEditPoints="1" noAdjustHandles="1" noChangeArrowheads="1" noChangeShapeType="1"/>
            </p:cNvSpPr>
            <p:nvPr userDrawn="1"/>
          </p:nvSpPr>
          <p:spPr>
            <a:xfrm>
              <a:off x="4584000" y="0"/>
              <a:ext cx="1439961"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68" name="Rectangle 67">
              <a:extLst>
                <a:ext uri="{FF2B5EF4-FFF2-40B4-BE49-F238E27FC236}">
                  <a16:creationId xmlns:a16="http://schemas.microsoft.com/office/drawing/2014/main" id="{3B950A9D-A007-4F44-6344-58A951865600}"/>
                </a:ext>
              </a:extLst>
            </p:cNvPr>
            <p:cNvSpPr>
              <a:spLocks noGrp="1" noRot="1" noMove="1" noResize="1" noEditPoints="1" noAdjustHandles="1" noChangeArrowheads="1" noChangeShapeType="1"/>
            </p:cNvSpPr>
            <p:nvPr userDrawn="1"/>
          </p:nvSpPr>
          <p:spPr>
            <a:xfrm>
              <a:off x="6168000" y="0"/>
              <a:ext cx="1439961"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69" name="Rectangle 68">
              <a:extLst>
                <a:ext uri="{FF2B5EF4-FFF2-40B4-BE49-F238E27FC236}">
                  <a16:creationId xmlns:a16="http://schemas.microsoft.com/office/drawing/2014/main" id="{F6CE8687-26B3-574E-8B39-3DFE5726C9FE}"/>
                </a:ext>
              </a:extLst>
            </p:cNvPr>
            <p:cNvSpPr>
              <a:spLocks noGrp="1" noRot="1" noMove="1" noResize="1" noEditPoints="1" noAdjustHandles="1" noChangeArrowheads="1" noChangeShapeType="1"/>
            </p:cNvSpPr>
            <p:nvPr userDrawn="1"/>
          </p:nvSpPr>
          <p:spPr>
            <a:xfrm>
              <a:off x="7752000" y="0"/>
              <a:ext cx="1439961"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70" name="Rectangle 69">
              <a:extLst>
                <a:ext uri="{FF2B5EF4-FFF2-40B4-BE49-F238E27FC236}">
                  <a16:creationId xmlns:a16="http://schemas.microsoft.com/office/drawing/2014/main" id="{C4053170-9014-17D0-AF1C-6E3CD889A813}"/>
                </a:ext>
              </a:extLst>
            </p:cNvPr>
            <p:cNvSpPr>
              <a:spLocks noGrp="1" noRot="1" noMove="1" noResize="1" noEditPoints="1" noAdjustHandles="1" noChangeArrowheads="1" noChangeShapeType="1"/>
            </p:cNvSpPr>
            <p:nvPr userDrawn="1"/>
          </p:nvSpPr>
          <p:spPr>
            <a:xfrm>
              <a:off x="9336039" y="0"/>
              <a:ext cx="1439961"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grpSp>
        <p:nvGrpSpPr>
          <p:cNvPr id="23" name="Groupe 22" hidden="1">
            <a:extLst>
              <a:ext uri="{FF2B5EF4-FFF2-40B4-BE49-F238E27FC236}">
                <a16:creationId xmlns:a16="http://schemas.microsoft.com/office/drawing/2014/main" id="{CCEED8DA-6931-E778-165F-33472F85C5F0}"/>
              </a:ext>
            </a:extLst>
          </p:cNvPr>
          <p:cNvGrpSpPr>
            <a:grpSpLocks noGrp="1" noUngrp="1" noRot="1" noMove="1" noResize="1"/>
          </p:cNvGrpSpPr>
          <p:nvPr userDrawn="1"/>
        </p:nvGrpSpPr>
        <p:grpSpPr>
          <a:xfrm>
            <a:off x="552026" y="0"/>
            <a:ext cx="11087974" cy="6858000"/>
            <a:chOff x="552026" y="0"/>
            <a:chExt cx="11087974" cy="6858000"/>
          </a:xfrm>
        </p:grpSpPr>
        <p:sp>
          <p:nvSpPr>
            <p:cNvPr id="24" name="Rectangle 23">
              <a:extLst>
                <a:ext uri="{FF2B5EF4-FFF2-40B4-BE49-F238E27FC236}">
                  <a16:creationId xmlns:a16="http://schemas.microsoft.com/office/drawing/2014/main" id="{7AB1C2D5-F528-298D-B768-7193E70776E0}"/>
                </a:ext>
              </a:extLst>
            </p:cNvPr>
            <p:cNvSpPr>
              <a:spLocks noGrp="1" noRot="1" noMove="1" noResize="1" noEditPoints="1" noAdjustHandles="1" noChangeArrowheads="1" noChangeShapeType="1"/>
            </p:cNvSpPr>
            <p:nvPr userDrawn="1"/>
          </p:nvSpPr>
          <p:spPr>
            <a:xfrm>
              <a:off x="552026"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25" name="Rectangle 24">
              <a:extLst>
                <a:ext uri="{FF2B5EF4-FFF2-40B4-BE49-F238E27FC236}">
                  <a16:creationId xmlns:a16="http://schemas.microsoft.com/office/drawing/2014/main" id="{DE5411D5-EA32-571F-0847-1AAF63D2F85E}"/>
                </a:ext>
              </a:extLst>
            </p:cNvPr>
            <p:cNvSpPr>
              <a:spLocks noGrp="1" noRot="1" noMove="1" noResize="1" noEditPoints="1" noAdjustHandles="1" noChangeArrowheads="1" noChangeShapeType="1"/>
            </p:cNvSpPr>
            <p:nvPr userDrawn="1"/>
          </p:nvSpPr>
          <p:spPr>
            <a:xfrm>
              <a:off x="2424094"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26" name="Rectangle 25">
              <a:extLst>
                <a:ext uri="{FF2B5EF4-FFF2-40B4-BE49-F238E27FC236}">
                  <a16:creationId xmlns:a16="http://schemas.microsoft.com/office/drawing/2014/main" id="{546834F8-97A3-0110-82D2-D00B05B0C513}"/>
                </a:ext>
              </a:extLst>
            </p:cNvPr>
            <p:cNvSpPr>
              <a:spLocks noGrp="1" noRot="1" noMove="1" noResize="1" noEditPoints="1" noAdjustHandles="1" noChangeArrowheads="1" noChangeShapeType="1"/>
            </p:cNvSpPr>
            <p:nvPr userDrawn="1"/>
          </p:nvSpPr>
          <p:spPr>
            <a:xfrm>
              <a:off x="4296018"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27" name="Rectangle 26">
              <a:extLst>
                <a:ext uri="{FF2B5EF4-FFF2-40B4-BE49-F238E27FC236}">
                  <a16:creationId xmlns:a16="http://schemas.microsoft.com/office/drawing/2014/main" id="{833344B2-044A-E113-8F16-B8D1B61EB49C}"/>
                </a:ext>
              </a:extLst>
            </p:cNvPr>
            <p:cNvSpPr>
              <a:spLocks noGrp="1" noRot="1" noMove="1" noResize="1" noEditPoints="1" noAdjustHandles="1" noChangeArrowheads="1" noChangeShapeType="1"/>
            </p:cNvSpPr>
            <p:nvPr userDrawn="1"/>
          </p:nvSpPr>
          <p:spPr>
            <a:xfrm>
              <a:off x="6168086"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28" name="Rectangle 27">
              <a:extLst>
                <a:ext uri="{FF2B5EF4-FFF2-40B4-BE49-F238E27FC236}">
                  <a16:creationId xmlns:a16="http://schemas.microsoft.com/office/drawing/2014/main" id="{0E6C7033-DDAA-9507-CB62-FDEF3694F2C4}"/>
                </a:ext>
              </a:extLst>
            </p:cNvPr>
            <p:cNvSpPr>
              <a:spLocks noGrp="1" noRot="1" noMove="1" noResize="1" noEditPoints="1" noAdjustHandles="1" noChangeArrowheads="1" noChangeShapeType="1"/>
            </p:cNvSpPr>
            <p:nvPr userDrawn="1"/>
          </p:nvSpPr>
          <p:spPr>
            <a:xfrm>
              <a:off x="8040039"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29" name="Rectangle 28">
              <a:extLst>
                <a:ext uri="{FF2B5EF4-FFF2-40B4-BE49-F238E27FC236}">
                  <a16:creationId xmlns:a16="http://schemas.microsoft.com/office/drawing/2014/main" id="{882A8CEA-1AB7-265C-EF9E-308EC15E1619}"/>
                </a:ext>
              </a:extLst>
            </p:cNvPr>
            <p:cNvSpPr>
              <a:spLocks noGrp="1" noRot="1" noMove="1" noResize="1" noEditPoints="1" noAdjustHandles="1" noChangeArrowheads="1" noChangeShapeType="1"/>
            </p:cNvSpPr>
            <p:nvPr userDrawn="1"/>
          </p:nvSpPr>
          <p:spPr>
            <a:xfrm>
              <a:off x="9912078"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grpSp>
      <p:sp>
        <p:nvSpPr>
          <p:cNvPr id="14" name="Espace réservé du texte 6">
            <a:extLst>
              <a:ext uri="{FF2B5EF4-FFF2-40B4-BE49-F238E27FC236}">
                <a16:creationId xmlns:a16="http://schemas.microsoft.com/office/drawing/2014/main" id="{9517126C-B421-4DF2-F2FE-87E8FE3DA93B}"/>
              </a:ext>
            </a:extLst>
          </p:cNvPr>
          <p:cNvSpPr>
            <a:spLocks noGrp="1"/>
          </p:cNvSpPr>
          <p:nvPr>
            <p:ph type="body" sz="quarter" idx="13" hasCustomPrompt="1"/>
          </p:nvPr>
        </p:nvSpPr>
        <p:spPr>
          <a:xfrm>
            <a:off x="7751919" y="3141000"/>
            <a:ext cx="3887985" cy="1440001"/>
          </a:xfrm>
        </p:spPr>
        <p:txBody>
          <a:bodyPr anchor="b" anchorCtr="0">
            <a:noAutofit/>
          </a:bodyPr>
          <a:lstStyle>
            <a:lvl1pPr marL="0" indent="0" algn="l">
              <a:lnSpc>
                <a:spcPts val="4000"/>
              </a:lnSpc>
              <a:spcBef>
                <a:spcPts val="0"/>
              </a:spcBef>
              <a:buNone/>
              <a:defRPr sz="3600">
                <a:solidFill>
                  <a:schemeClr val="tx1"/>
                </a:solidFill>
                <a:latin typeface="Switzer Light" pitchFamily="50" charset="0"/>
              </a:defRPr>
            </a:lvl1pPr>
          </a:lstStyle>
          <a:p>
            <a:pPr lvl="0"/>
            <a:r>
              <a:rPr lang="fr-FR" err="1"/>
              <a:t>Aenean</a:t>
            </a:r>
            <a:r>
              <a:rPr lang="fr-FR"/>
              <a:t> ut libero</a:t>
            </a:r>
            <a:br>
              <a:rPr lang="fr-FR"/>
            </a:br>
            <a:r>
              <a:rPr lang="fr-FR"/>
              <a:t>eu </a:t>
            </a:r>
            <a:r>
              <a:rPr lang="fr-FR" err="1"/>
              <a:t>lorem</a:t>
            </a:r>
            <a:r>
              <a:rPr lang="fr-FR"/>
              <a:t> est !</a:t>
            </a:r>
          </a:p>
        </p:txBody>
      </p:sp>
      <p:sp>
        <p:nvSpPr>
          <p:cNvPr id="48" name="Espace réservé du texte 21">
            <a:extLst>
              <a:ext uri="{FF2B5EF4-FFF2-40B4-BE49-F238E27FC236}">
                <a16:creationId xmlns:a16="http://schemas.microsoft.com/office/drawing/2014/main" id="{9F046E8C-01EA-3AE4-2CDD-CB9E21CCAEDC}"/>
              </a:ext>
            </a:extLst>
          </p:cNvPr>
          <p:cNvSpPr>
            <a:spLocks noGrp="1"/>
          </p:cNvSpPr>
          <p:nvPr>
            <p:ph type="body" sz="quarter" idx="12" hasCustomPrompt="1"/>
          </p:nvPr>
        </p:nvSpPr>
        <p:spPr>
          <a:xfrm>
            <a:off x="7751632" y="5010601"/>
            <a:ext cx="3888368" cy="722399"/>
          </a:xfrm>
        </p:spPr>
        <p:txBody>
          <a:bodyPr wrap="square" bIns="0">
            <a:noAutofit/>
          </a:bodyPr>
          <a:lstStyle>
            <a:lvl1pPr marL="0" indent="0" algn="l">
              <a:lnSpc>
                <a:spcPct val="100000"/>
              </a:lnSpc>
              <a:spcBef>
                <a:spcPts val="0"/>
              </a:spcBef>
              <a:buClr>
                <a:schemeClr val="accent1"/>
              </a:buClr>
              <a:buFont typeface="Arial" panose="020B0604020202020204" pitchFamily="34" charset="0"/>
              <a:buNone/>
              <a:defRPr sz="1200" b="0">
                <a:solidFill>
                  <a:schemeClr val="tx1"/>
                </a:solidFill>
                <a:latin typeface="+mn-lt"/>
              </a:defRPr>
            </a:lvl1pPr>
          </a:lstStyle>
          <a:p>
            <a:pPr lvl="0"/>
            <a:r>
              <a:rPr lang="fr-FR" err="1"/>
              <a:t>Hayman</a:t>
            </a:r>
            <a:r>
              <a:rPr lang="fr-FR"/>
              <a:t> Andrews</a:t>
            </a:r>
            <a:br>
              <a:rPr lang="fr-FR"/>
            </a:br>
            <a:r>
              <a:rPr lang="fr-FR"/>
              <a:t>Morbi </a:t>
            </a:r>
            <a:r>
              <a:rPr lang="fr-FR" err="1"/>
              <a:t>aliquet</a:t>
            </a:r>
            <a:r>
              <a:rPr lang="fr-FR"/>
              <a:t> id </a:t>
            </a:r>
            <a:r>
              <a:rPr lang="fr-FR" err="1"/>
              <a:t>ligula</a:t>
            </a:r>
            <a:br>
              <a:rPr lang="fr-FR"/>
            </a:br>
            <a:r>
              <a:rPr lang="fr-FR"/>
              <a:t>hayman.andrews@auxilia-conseil.com</a:t>
            </a:r>
          </a:p>
        </p:txBody>
      </p:sp>
      <p:pic>
        <p:nvPicPr>
          <p:cNvPr id="60" name="Graphique 59">
            <a:extLst>
              <a:ext uri="{FF2B5EF4-FFF2-40B4-BE49-F238E27FC236}">
                <a16:creationId xmlns:a16="http://schemas.microsoft.com/office/drawing/2014/main" id="{5F77DCCA-CBF8-2E28-2E61-12684BCA1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4000" y="5093890"/>
            <a:ext cx="2304000" cy="711111"/>
          </a:xfrm>
          <a:prstGeom prst="rect">
            <a:avLst/>
          </a:prstGeom>
        </p:spPr>
      </p:pic>
      <p:sp>
        <p:nvSpPr>
          <p:cNvPr id="77" name="ZoneTexte 76">
            <a:extLst>
              <a:ext uri="{FF2B5EF4-FFF2-40B4-BE49-F238E27FC236}">
                <a16:creationId xmlns:a16="http://schemas.microsoft.com/office/drawing/2014/main" id="{A0A813CF-F143-09BE-9E39-A46CC6013330}"/>
              </a:ext>
            </a:extLst>
          </p:cNvPr>
          <p:cNvSpPr txBox="1"/>
          <p:nvPr userDrawn="1"/>
        </p:nvSpPr>
        <p:spPr>
          <a:xfrm>
            <a:off x="7751632" y="5802601"/>
            <a:ext cx="4176328" cy="218400"/>
          </a:xfrm>
          <a:prstGeom prst="rect">
            <a:avLst/>
          </a:prstGeom>
          <a:noFill/>
        </p:spPr>
        <p:txBody>
          <a:bodyPr wrap="square" lIns="0" tIns="0" rIns="0" bIns="0" rtlCol="0">
            <a:noAutofit/>
          </a:bodyPr>
          <a:lstStyle/>
          <a:p>
            <a:pPr algn="l"/>
            <a:r>
              <a:rPr lang="fr-FR" sz="1200" u="sng">
                <a:solidFill>
                  <a:schemeClr val="accent1"/>
                </a:solidFill>
                <a:latin typeface="+mn-lt"/>
              </a:rPr>
              <a:t>www.auxilia-conseil.com</a:t>
            </a:r>
          </a:p>
        </p:txBody>
      </p:sp>
      <p:sp>
        <p:nvSpPr>
          <p:cNvPr id="5" name="ZoneTexte 4">
            <a:extLst>
              <a:ext uri="{FF2B5EF4-FFF2-40B4-BE49-F238E27FC236}">
                <a16:creationId xmlns:a16="http://schemas.microsoft.com/office/drawing/2014/main" id="{656BC3B2-300F-FAA9-68F1-E5767FD978B6}"/>
              </a:ext>
            </a:extLst>
          </p:cNvPr>
          <p:cNvSpPr txBox="1"/>
          <p:nvPr userDrawn="1"/>
        </p:nvSpPr>
        <p:spPr>
          <a:xfrm>
            <a:off x="3360000" y="6306600"/>
            <a:ext cx="8712000" cy="434400"/>
          </a:xfrm>
          <a:prstGeom prst="rect">
            <a:avLst/>
          </a:prstGeom>
          <a:noFill/>
        </p:spPr>
        <p:txBody>
          <a:bodyPr wrap="square" lIns="0" tIns="0" rIns="0" bIns="0" rtlCol="0" anchor="b" anchorCtr="0">
            <a:noAutofit/>
          </a:bodyPr>
          <a:lstStyle/>
          <a:p>
            <a:pPr algn="l"/>
            <a:r>
              <a:rPr lang="fr-FR" sz="1050" u="none">
                <a:solidFill>
                  <a:schemeClr val="tx1"/>
                </a:solidFill>
                <a:latin typeface="Switzer Light" pitchFamily="50" charset="0"/>
              </a:rPr>
              <a:t>Ce mémoire technique a été pensé en respectant au maximum des règles d’éco-conception. ​Toutes nos productions sont optimisées pour émettre peu de gaz à effets de serre (pas d’aplat de couleur et peu de photos).​ Si nécessaire, imprimez ce document en noir &amp; blanc, en recto-verso et 2 slides par page.​</a:t>
            </a:r>
          </a:p>
        </p:txBody>
      </p:sp>
      <p:grpSp>
        <p:nvGrpSpPr>
          <p:cNvPr id="11" name="Groupe 10">
            <a:extLst>
              <a:ext uri="{FF2B5EF4-FFF2-40B4-BE49-F238E27FC236}">
                <a16:creationId xmlns:a16="http://schemas.microsoft.com/office/drawing/2014/main" id="{909F9DEC-3985-AE18-D10E-85B41A938801}"/>
              </a:ext>
            </a:extLst>
          </p:cNvPr>
          <p:cNvGrpSpPr/>
          <p:nvPr userDrawn="1"/>
        </p:nvGrpSpPr>
        <p:grpSpPr>
          <a:xfrm>
            <a:off x="2960204" y="6344400"/>
            <a:ext cx="216000" cy="216000"/>
            <a:chOff x="3144000" y="6525000"/>
            <a:chExt cx="216000" cy="216000"/>
          </a:xfrm>
        </p:grpSpPr>
        <p:sp>
          <p:nvSpPr>
            <p:cNvPr id="8" name="Ellipse 7">
              <a:extLst>
                <a:ext uri="{FF2B5EF4-FFF2-40B4-BE49-F238E27FC236}">
                  <a16:creationId xmlns:a16="http://schemas.microsoft.com/office/drawing/2014/main" id="{7E4D0B57-CE0B-01E6-08B7-9BFD8D875A61}"/>
                </a:ext>
              </a:extLst>
            </p:cNvPr>
            <p:cNvSpPr/>
            <p:nvPr userDrawn="1"/>
          </p:nvSpPr>
          <p:spPr>
            <a:xfrm>
              <a:off x="3144000" y="6525000"/>
              <a:ext cx="216000" cy="216000"/>
            </a:xfrm>
            <a:prstGeom prst="ellipse">
              <a:avLst/>
            </a:prstGeom>
            <a:solidFill>
              <a:schemeClr val="bg1"/>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F6FEF7A2-503C-123F-F041-CA24B2420A9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6000" y="6561000"/>
              <a:ext cx="144000" cy="144000"/>
            </a:xfrm>
            <a:prstGeom prst="rect">
              <a:avLst/>
            </a:prstGeom>
          </p:spPr>
        </p:pic>
      </p:grpSp>
    </p:spTree>
    <p:extLst>
      <p:ext uri="{BB962C8B-B14F-4D97-AF65-F5344CB8AC3E}">
        <p14:creationId xmlns:p14="http://schemas.microsoft.com/office/powerpoint/2010/main" val="739953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Ferme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BB883F-7B4E-0D06-CB77-C7B0E72856CD}"/>
              </a:ext>
            </a:extLst>
          </p:cNvPr>
          <p:cNvSpPr>
            <a:spLocks/>
          </p:cNvSpPr>
          <p:nvPr userDrawn="1"/>
        </p:nvSpPr>
        <p:spPr>
          <a:xfrm>
            <a:off x="-26425" y="-27000"/>
            <a:ext cx="12240000" cy="69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oter">
            <a:extLst>
              <a:ext uri="{FF2B5EF4-FFF2-40B4-BE49-F238E27FC236}">
                <a16:creationId xmlns:a16="http://schemas.microsoft.com/office/drawing/2014/main" id="{70D7CA3A-3621-53B8-BFEA-91FAFDD46840}"/>
              </a:ext>
            </a:extLst>
          </p:cNvPr>
          <p:cNvSpPr/>
          <p:nvPr userDrawn="1"/>
        </p:nvSpPr>
        <p:spPr>
          <a:xfrm>
            <a:off x="-24000" y="5877000"/>
            <a:ext cx="12240000" cy="100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Gradient">
            <a:extLst>
              <a:ext uri="{FF2B5EF4-FFF2-40B4-BE49-F238E27FC236}">
                <a16:creationId xmlns:a16="http://schemas.microsoft.com/office/drawing/2014/main" id="{218E1623-FD17-1B6E-3E0A-BF38CAF05F93}"/>
              </a:ext>
            </a:extLst>
          </p:cNvPr>
          <p:cNvSpPr>
            <a:spLocks noChangeAspect="1"/>
          </p:cNvSpPr>
          <p:nvPr userDrawn="1"/>
        </p:nvSpPr>
        <p:spPr>
          <a:xfrm>
            <a:off x="552000" y="-27000"/>
            <a:ext cx="7343933" cy="2016000"/>
          </a:xfrm>
          <a:prstGeom prst="parallelogram">
            <a:avLst>
              <a:gd name="adj" fmla="val 67407"/>
            </a:avLst>
          </a:prstGeom>
          <a:gradFill>
            <a:gsLst>
              <a:gs pos="0">
                <a:schemeClr val="accent1">
                  <a:alpha val="20000"/>
                </a:schemeClr>
              </a:gs>
              <a:gs pos="6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attern">
            <a:extLst>
              <a:ext uri="{FF2B5EF4-FFF2-40B4-BE49-F238E27FC236}">
                <a16:creationId xmlns:a16="http://schemas.microsoft.com/office/drawing/2014/main" id="{0CB6A0F0-DB48-74FD-2E12-0ED6077375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000" y="-27000"/>
            <a:ext cx="7344000" cy="5904000"/>
          </a:xfrm>
          <a:prstGeom prst="rect">
            <a:avLst/>
          </a:prstGeom>
        </p:spPr>
      </p:pic>
      <p:sp>
        <p:nvSpPr>
          <p:cNvPr id="9" name="Forme libre : forme 8">
            <a:extLst>
              <a:ext uri="{FF2B5EF4-FFF2-40B4-BE49-F238E27FC236}">
                <a16:creationId xmlns:a16="http://schemas.microsoft.com/office/drawing/2014/main" id="{BDEFC763-C35E-1340-DE83-BC124D58F712}"/>
              </a:ext>
            </a:extLst>
          </p:cNvPr>
          <p:cNvSpPr>
            <a:spLocks noChangeAspect="1"/>
          </p:cNvSpPr>
          <p:nvPr userDrawn="1"/>
        </p:nvSpPr>
        <p:spPr>
          <a:xfrm>
            <a:off x="2424039" y="-27001"/>
            <a:ext cx="9792000" cy="6912000"/>
          </a:xfrm>
          <a:custGeom>
            <a:avLst/>
            <a:gdLst>
              <a:gd name="connsiteX0" fmla="*/ 4659172 w 9792000"/>
              <a:gd name="connsiteY0" fmla="*/ 0 h 6912000"/>
              <a:gd name="connsiteX1" fmla="*/ 4751984 w 9792000"/>
              <a:gd name="connsiteY1" fmla="*/ 0 h 6912000"/>
              <a:gd name="connsiteX2" fmla="*/ 6768000 w 9792000"/>
              <a:gd name="connsiteY2" fmla="*/ 0 h 6912000"/>
              <a:gd name="connsiteX3" fmla="*/ 7919929 w 9792000"/>
              <a:gd name="connsiteY3" fmla="*/ 0 h 6912000"/>
              <a:gd name="connsiteX4" fmla="*/ 9792000 w 9792000"/>
              <a:gd name="connsiteY4" fmla="*/ 0 h 6912000"/>
              <a:gd name="connsiteX5" fmla="*/ 9792000 w 9792000"/>
              <a:gd name="connsiteY5" fmla="*/ 6912000 h 6912000"/>
              <a:gd name="connsiteX6" fmla="*/ 7919929 w 9792000"/>
              <a:gd name="connsiteY6" fmla="*/ 6912000 h 6912000"/>
              <a:gd name="connsiteX7" fmla="*/ 6768000 w 9792000"/>
              <a:gd name="connsiteY7" fmla="*/ 6912000 h 6912000"/>
              <a:gd name="connsiteX8" fmla="*/ 5328010 w 9792000"/>
              <a:gd name="connsiteY8" fmla="*/ 6912000 h 6912000"/>
              <a:gd name="connsiteX9" fmla="*/ 4751984 w 9792000"/>
              <a:gd name="connsiteY9" fmla="*/ 6912000 h 6912000"/>
              <a:gd name="connsiteX10" fmla="*/ 3116812 w 9792000"/>
              <a:gd name="connsiteY10" fmla="*/ 6912000 h 6912000"/>
              <a:gd name="connsiteX11" fmla="*/ 2160065 w 9792000"/>
              <a:gd name="connsiteY11" fmla="*/ 6912000 h 6912000"/>
              <a:gd name="connsiteX12" fmla="*/ 0 w 9792000"/>
              <a:gd name="connsiteY12" fmla="*/ 6912000 h 69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2000" h="6912000">
                <a:moveTo>
                  <a:pt x="4659172" y="0"/>
                </a:moveTo>
                <a:lnTo>
                  <a:pt x="4751984" y="0"/>
                </a:lnTo>
                <a:lnTo>
                  <a:pt x="6768000" y="0"/>
                </a:lnTo>
                <a:lnTo>
                  <a:pt x="7919929" y="0"/>
                </a:lnTo>
                <a:lnTo>
                  <a:pt x="9792000" y="0"/>
                </a:lnTo>
                <a:lnTo>
                  <a:pt x="9792000" y="6912000"/>
                </a:lnTo>
                <a:lnTo>
                  <a:pt x="7919929" y="6912000"/>
                </a:lnTo>
                <a:lnTo>
                  <a:pt x="6768000" y="6912000"/>
                </a:lnTo>
                <a:lnTo>
                  <a:pt x="5328010" y="6912000"/>
                </a:lnTo>
                <a:lnTo>
                  <a:pt x="4751984" y="6912000"/>
                </a:lnTo>
                <a:lnTo>
                  <a:pt x="3116812" y="6912000"/>
                </a:lnTo>
                <a:lnTo>
                  <a:pt x="2160065" y="6912000"/>
                </a:lnTo>
                <a:lnTo>
                  <a:pt x="0" y="6912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0" name="Espace réservé du texte 6">
            <a:extLst>
              <a:ext uri="{FF2B5EF4-FFF2-40B4-BE49-F238E27FC236}">
                <a16:creationId xmlns:a16="http://schemas.microsoft.com/office/drawing/2014/main" id="{B9AB7CAA-EC10-48B7-10BB-1710B0E7AD47}"/>
              </a:ext>
            </a:extLst>
          </p:cNvPr>
          <p:cNvSpPr>
            <a:spLocks noGrp="1"/>
          </p:cNvSpPr>
          <p:nvPr>
            <p:ph type="body" sz="quarter" idx="13" hasCustomPrompt="1"/>
          </p:nvPr>
        </p:nvSpPr>
        <p:spPr>
          <a:xfrm>
            <a:off x="7751919" y="3141000"/>
            <a:ext cx="3887985" cy="1440001"/>
          </a:xfrm>
        </p:spPr>
        <p:txBody>
          <a:bodyPr anchor="b" anchorCtr="0">
            <a:noAutofit/>
          </a:bodyPr>
          <a:lstStyle>
            <a:lvl1pPr marL="0" indent="0" algn="l">
              <a:lnSpc>
                <a:spcPts val="4000"/>
              </a:lnSpc>
              <a:spcBef>
                <a:spcPts val="0"/>
              </a:spcBef>
              <a:buNone/>
              <a:defRPr sz="3600">
                <a:solidFill>
                  <a:schemeClr val="tx1"/>
                </a:solidFill>
                <a:latin typeface="Switzer Light" pitchFamily="50" charset="0"/>
              </a:defRPr>
            </a:lvl1pPr>
          </a:lstStyle>
          <a:p>
            <a:pPr lvl="0"/>
            <a:r>
              <a:rPr lang="fr-FR" err="1"/>
              <a:t>Aenean</a:t>
            </a:r>
            <a:r>
              <a:rPr lang="fr-FR"/>
              <a:t> ut libero</a:t>
            </a:r>
            <a:br>
              <a:rPr lang="fr-FR"/>
            </a:br>
            <a:r>
              <a:rPr lang="fr-FR"/>
              <a:t>eu </a:t>
            </a:r>
            <a:r>
              <a:rPr lang="fr-FR" err="1"/>
              <a:t>lorem</a:t>
            </a:r>
            <a:r>
              <a:rPr lang="fr-FR"/>
              <a:t> est !</a:t>
            </a:r>
          </a:p>
        </p:txBody>
      </p:sp>
      <p:sp>
        <p:nvSpPr>
          <p:cNvPr id="11" name="Espace réservé du texte 21">
            <a:extLst>
              <a:ext uri="{FF2B5EF4-FFF2-40B4-BE49-F238E27FC236}">
                <a16:creationId xmlns:a16="http://schemas.microsoft.com/office/drawing/2014/main" id="{EA00A4C1-F181-9AE4-A94C-C10977A62ED2}"/>
              </a:ext>
            </a:extLst>
          </p:cNvPr>
          <p:cNvSpPr>
            <a:spLocks noGrp="1"/>
          </p:cNvSpPr>
          <p:nvPr>
            <p:ph type="body" sz="quarter" idx="12" hasCustomPrompt="1"/>
          </p:nvPr>
        </p:nvSpPr>
        <p:spPr>
          <a:xfrm>
            <a:off x="7751632" y="5010601"/>
            <a:ext cx="3888368" cy="722399"/>
          </a:xfrm>
        </p:spPr>
        <p:txBody>
          <a:bodyPr wrap="square" bIns="0">
            <a:noAutofit/>
          </a:bodyPr>
          <a:lstStyle>
            <a:lvl1pPr marL="0" indent="0" algn="l">
              <a:lnSpc>
                <a:spcPct val="100000"/>
              </a:lnSpc>
              <a:spcBef>
                <a:spcPts val="0"/>
              </a:spcBef>
              <a:buClr>
                <a:schemeClr val="accent1"/>
              </a:buClr>
              <a:buFont typeface="Arial" panose="020B0604020202020204" pitchFamily="34" charset="0"/>
              <a:buNone/>
              <a:defRPr sz="1200" b="0">
                <a:solidFill>
                  <a:schemeClr val="tx1"/>
                </a:solidFill>
                <a:latin typeface="+mn-lt"/>
              </a:defRPr>
            </a:lvl1pPr>
          </a:lstStyle>
          <a:p>
            <a:pPr lvl="0"/>
            <a:r>
              <a:rPr lang="fr-FR" err="1"/>
              <a:t>Hayman</a:t>
            </a:r>
            <a:r>
              <a:rPr lang="fr-FR"/>
              <a:t> Andrews</a:t>
            </a:r>
            <a:br>
              <a:rPr lang="fr-FR"/>
            </a:br>
            <a:r>
              <a:rPr lang="fr-FR"/>
              <a:t>Morbi </a:t>
            </a:r>
            <a:r>
              <a:rPr lang="fr-FR" err="1"/>
              <a:t>aliquet</a:t>
            </a:r>
            <a:r>
              <a:rPr lang="fr-FR"/>
              <a:t> id </a:t>
            </a:r>
            <a:r>
              <a:rPr lang="fr-FR" err="1"/>
              <a:t>ligula</a:t>
            </a:r>
            <a:br>
              <a:rPr lang="fr-FR"/>
            </a:br>
            <a:r>
              <a:rPr lang="fr-FR"/>
              <a:t>hayman.andrews@auxilia-conseil.com</a:t>
            </a:r>
          </a:p>
        </p:txBody>
      </p:sp>
      <p:pic>
        <p:nvPicPr>
          <p:cNvPr id="12" name="Graphique 11">
            <a:extLst>
              <a:ext uri="{FF2B5EF4-FFF2-40B4-BE49-F238E27FC236}">
                <a16:creationId xmlns:a16="http://schemas.microsoft.com/office/drawing/2014/main" id="{6313BDAB-D867-56B5-B9B6-40B6F71064D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4000" y="5093890"/>
            <a:ext cx="2304000" cy="711111"/>
          </a:xfrm>
          <a:prstGeom prst="rect">
            <a:avLst/>
          </a:prstGeom>
        </p:spPr>
      </p:pic>
      <p:sp>
        <p:nvSpPr>
          <p:cNvPr id="13" name="ZoneTexte 12">
            <a:extLst>
              <a:ext uri="{FF2B5EF4-FFF2-40B4-BE49-F238E27FC236}">
                <a16:creationId xmlns:a16="http://schemas.microsoft.com/office/drawing/2014/main" id="{0193DD19-0FFA-B48E-2323-7D6523F4D523}"/>
              </a:ext>
            </a:extLst>
          </p:cNvPr>
          <p:cNvSpPr txBox="1"/>
          <p:nvPr userDrawn="1"/>
        </p:nvSpPr>
        <p:spPr>
          <a:xfrm>
            <a:off x="7751632" y="5802601"/>
            <a:ext cx="4176328" cy="218400"/>
          </a:xfrm>
          <a:prstGeom prst="rect">
            <a:avLst/>
          </a:prstGeom>
          <a:noFill/>
        </p:spPr>
        <p:txBody>
          <a:bodyPr wrap="square" lIns="0" tIns="0" rIns="0" bIns="0" rtlCol="0">
            <a:noAutofit/>
          </a:bodyPr>
          <a:lstStyle/>
          <a:p>
            <a:pPr algn="l"/>
            <a:r>
              <a:rPr lang="fr-FR" sz="1200" u="sng">
                <a:solidFill>
                  <a:schemeClr val="accent1"/>
                </a:solidFill>
                <a:latin typeface="+mn-lt"/>
              </a:rPr>
              <a:t>www.auxilia-conseil.com</a:t>
            </a:r>
          </a:p>
        </p:txBody>
      </p:sp>
      <p:sp>
        <p:nvSpPr>
          <p:cNvPr id="14" name="ZoneTexte 13">
            <a:extLst>
              <a:ext uri="{FF2B5EF4-FFF2-40B4-BE49-F238E27FC236}">
                <a16:creationId xmlns:a16="http://schemas.microsoft.com/office/drawing/2014/main" id="{CB62DDA8-7256-70DC-9DC2-C603A974BBFB}"/>
              </a:ext>
            </a:extLst>
          </p:cNvPr>
          <p:cNvSpPr txBox="1"/>
          <p:nvPr userDrawn="1"/>
        </p:nvSpPr>
        <p:spPr>
          <a:xfrm>
            <a:off x="3360000" y="6525000"/>
            <a:ext cx="8712000" cy="216000"/>
          </a:xfrm>
          <a:prstGeom prst="rect">
            <a:avLst/>
          </a:prstGeom>
          <a:noFill/>
        </p:spPr>
        <p:txBody>
          <a:bodyPr wrap="square" lIns="0" tIns="0" rIns="0" bIns="0" rtlCol="0" anchor="b" anchorCtr="0">
            <a:noAutofit/>
          </a:bodyPr>
          <a:lstStyle/>
          <a:p>
            <a:pPr algn="l"/>
            <a:r>
              <a:rPr lang="fr-FR" sz="800" u="none">
                <a:solidFill>
                  <a:schemeClr val="tx1"/>
                </a:solidFill>
                <a:latin typeface="Switzer Light" pitchFamily="50" charset="0"/>
              </a:rPr>
              <a:t>Ce mémoire technique a été pensé en respectant au maximum des règles d’éco-conception. ​Toutes nos productions sont optimisées pour émettre peu de gaz à effets de serre</a:t>
            </a:r>
            <a:br>
              <a:rPr lang="fr-FR" sz="800" u="none">
                <a:solidFill>
                  <a:schemeClr val="tx1"/>
                </a:solidFill>
                <a:latin typeface="Switzer Light" pitchFamily="50" charset="0"/>
              </a:rPr>
            </a:br>
            <a:r>
              <a:rPr lang="fr-FR" sz="800" u="none">
                <a:solidFill>
                  <a:schemeClr val="tx1"/>
                </a:solidFill>
                <a:latin typeface="Switzer Light" pitchFamily="50" charset="0"/>
              </a:rPr>
              <a:t>(pas d’aplat de couleur et peu de photos).​ Si nécessaire, imprimez ce document en noir &amp; blanc, en recto-verso et 2 slides par page.​</a:t>
            </a:r>
          </a:p>
        </p:txBody>
      </p:sp>
      <p:grpSp>
        <p:nvGrpSpPr>
          <p:cNvPr id="15" name="Groupe 14">
            <a:extLst>
              <a:ext uri="{FF2B5EF4-FFF2-40B4-BE49-F238E27FC236}">
                <a16:creationId xmlns:a16="http://schemas.microsoft.com/office/drawing/2014/main" id="{32C73193-FCE3-9094-13C4-781296EB301E}"/>
              </a:ext>
            </a:extLst>
          </p:cNvPr>
          <p:cNvGrpSpPr/>
          <p:nvPr userDrawn="1"/>
        </p:nvGrpSpPr>
        <p:grpSpPr>
          <a:xfrm>
            <a:off x="3000000" y="6525000"/>
            <a:ext cx="216000" cy="216000"/>
            <a:chOff x="3144000" y="6525000"/>
            <a:chExt cx="216000" cy="216000"/>
          </a:xfrm>
        </p:grpSpPr>
        <p:sp>
          <p:nvSpPr>
            <p:cNvPr id="16" name="Ellipse 15">
              <a:extLst>
                <a:ext uri="{FF2B5EF4-FFF2-40B4-BE49-F238E27FC236}">
                  <a16:creationId xmlns:a16="http://schemas.microsoft.com/office/drawing/2014/main" id="{D85D056B-2138-A3F6-D32F-AE860468FB77}"/>
                </a:ext>
              </a:extLst>
            </p:cNvPr>
            <p:cNvSpPr/>
            <p:nvPr userDrawn="1"/>
          </p:nvSpPr>
          <p:spPr>
            <a:xfrm>
              <a:off x="3144000" y="6525000"/>
              <a:ext cx="216000" cy="216000"/>
            </a:xfrm>
            <a:prstGeom prst="ellipse">
              <a:avLst/>
            </a:prstGeom>
            <a:solidFill>
              <a:schemeClr val="bg1"/>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Graphique 16">
              <a:extLst>
                <a:ext uri="{FF2B5EF4-FFF2-40B4-BE49-F238E27FC236}">
                  <a16:creationId xmlns:a16="http://schemas.microsoft.com/office/drawing/2014/main" id="{75114132-3A47-98FF-C226-40F7270CC81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86000" y="6561000"/>
              <a:ext cx="144000" cy="144000"/>
            </a:xfrm>
            <a:prstGeom prst="rect">
              <a:avLst/>
            </a:prstGeom>
          </p:spPr>
        </p:pic>
      </p:grpSp>
    </p:spTree>
    <p:extLst>
      <p:ext uri="{BB962C8B-B14F-4D97-AF65-F5344CB8AC3E}">
        <p14:creationId xmlns:p14="http://schemas.microsoft.com/office/powerpoint/2010/main" val="410408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obal / Sommai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F9CE33-A30D-8EEF-C7AC-4B30579A115B}"/>
              </a:ext>
            </a:extLst>
          </p:cNvPr>
          <p:cNvSpPr>
            <a:spLocks/>
          </p:cNvSpPr>
          <p:nvPr userDrawn="1"/>
        </p:nvSpPr>
        <p:spPr>
          <a:xfrm>
            <a:off x="-26425" y="-27000"/>
            <a:ext cx="12240000" cy="69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1" name="Groupe 40" hidden="1">
            <a:extLst>
              <a:ext uri="{FF2B5EF4-FFF2-40B4-BE49-F238E27FC236}">
                <a16:creationId xmlns:a16="http://schemas.microsoft.com/office/drawing/2014/main" id="{724913F4-A534-397B-52C8-80FE47394C7F}"/>
              </a:ext>
            </a:extLst>
          </p:cNvPr>
          <p:cNvGrpSpPr>
            <a:grpSpLocks/>
          </p:cNvGrpSpPr>
          <p:nvPr userDrawn="1"/>
        </p:nvGrpSpPr>
        <p:grpSpPr>
          <a:xfrm>
            <a:off x="552026" y="0"/>
            <a:ext cx="11087974" cy="6858000"/>
            <a:chOff x="552026" y="0"/>
            <a:chExt cx="11087974" cy="6858000"/>
          </a:xfrm>
        </p:grpSpPr>
        <p:sp>
          <p:nvSpPr>
            <p:cNvPr id="42" name="Rectangle 41">
              <a:extLst>
                <a:ext uri="{FF2B5EF4-FFF2-40B4-BE49-F238E27FC236}">
                  <a16:creationId xmlns:a16="http://schemas.microsoft.com/office/drawing/2014/main" id="{7E9A110F-64EC-F1FF-36DA-79361312A099}"/>
                </a:ext>
              </a:extLst>
            </p:cNvPr>
            <p:cNvSpPr>
              <a:spLocks/>
            </p:cNvSpPr>
            <p:nvPr userDrawn="1"/>
          </p:nvSpPr>
          <p:spPr>
            <a:xfrm>
              <a:off x="552026"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43" name="Rectangle 42">
              <a:extLst>
                <a:ext uri="{FF2B5EF4-FFF2-40B4-BE49-F238E27FC236}">
                  <a16:creationId xmlns:a16="http://schemas.microsoft.com/office/drawing/2014/main" id="{4D7743CE-92AB-2117-3869-2578EB6CB815}"/>
                </a:ext>
              </a:extLst>
            </p:cNvPr>
            <p:cNvSpPr>
              <a:spLocks/>
            </p:cNvSpPr>
            <p:nvPr userDrawn="1"/>
          </p:nvSpPr>
          <p:spPr>
            <a:xfrm>
              <a:off x="2424094"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44" name="Rectangle 43">
              <a:extLst>
                <a:ext uri="{FF2B5EF4-FFF2-40B4-BE49-F238E27FC236}">
                  <a16:creationId xmlns:a16="http://schemas.microsoft.com/office/drawing/2014/main" id="{7DBAE360-ABDD-E65A-02A6-4049BD3CC714}"/>
                </a:ext>
              </a:extLst>
            </p:cNvPr>
            <p:cNvSpPr>
              <a:spLocks/>
            </p:cNvSpPr>
            <p:nvPr userDrawn="1"/>
          </p:nvSpPr>
          <p:spPr>
            <a:xfrm>
              <a:off x="4296018"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45" name="Rectangle 44">
              <a:extLst>
                <a:ext uri="{FF2B5EF4-FFF2-40B4-BE49-F238E27FC236}">
                  <a16:creationId xmlns:a16="http://schemas.microsoft.com/office/drawing/2014/main" id="{4375EF7B-75EC-5F3E-98F2-D36A8A83B397}"/>
                </a:ext>
              </a:extLst>
            </p:cNvPr>
            <p:cNvSpPr>
              <a:spLocks/>
            </p:cNvSpPr>
            <p:nvPr userDrawn="1"/>
          </p:nvSpPr>
          <p:spPr>
            <a:xfrm>
              <a:off x="6168086"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46" name="Rectangle 45">
              <a:extLst>
                <a:ext uri="{FF2B5EF4-FFF2-40B4-BE49-F238E27FC236}">
                  <a16:creationId xmlns:a16="http://schemas.microsoft.com/office/drawing/2014/main" id="{8CFD85B4-21D4-27F7-3D63-4BD90AFF138A}"/>
                </a:ext>
              </a:extLst>
            </p:cNvPr>
            <p:cNvSpPr>
              <a:spLocks/>
            </p:cNvSpPr>
            <p:nvPr userDrawn="1"/>
          </p:nvSpPr>
          <p:spPr>
            <a:xfrm>
              <a:off x="8040039"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47" name="Rectangle 46">
              <a:extLst>
                <a:ext uri="{FF2B5EF4-FFF2-40B4-BE49-F238E27FC236}">
                  <a16:creationId xmlns:a16="http://schemas.microsoft.com/office/drawing/2014/main" id="{508F841A-6FE1-4A7D-CF0C-C813E2611069}"/>
                </a:ext>
              </a:extLst>
            </p:cNvPr>
            <p:cNvSpPr>
              <a:spLocks/>
            </p:cNvSpPr>
            <p:nvPr userDrawn="1"/>
          </p:nvSpPr>
          <p:spPr>
            <a:xfrm>
              <a:off x="9912078"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grpSp>
      <p:grpSp>
        <p:nvGrpSpPr>
          <p:cNvPr id="53" name="Groupe 52" hidden="1">
            <a:extLst>
              <a:ext uri="{FF2B5EF4-FFF2-40B4-BE49-F238E27FC236}">
                <a16:creationId xmlns:a16="http://schemas.microsoft.com/office/drawing/2014/main" id="{EBD80B50-D396-9AD8-0648-A5354E26B5DC}"/>
              </a:ext>
            </a:extLst>
          </p:cNvPr>
          <p:cNvGrpSpPr/>
          <p:nvPr userDrawn="1"/>
        </p:nvGrpSpPr>
        <p:grpSpPr>
          <a:xfrm>
            <a:off x="1415972" y="0"/>
            <a:ext cx="9360029" cy="6858000"/>
            <a:chOff x="1415972" y="0"/>
            <a:chExt cx="9360029" cy="6858000"/>
          </a:xfrm>
        </p:grpSpPr>
        <p:sp>
          <p:nvSpPr>
            <p:cNvPr id="54" name="Rectangle 53">
              <a:extLst>
                <a:ext uri="{FF2B5EF4-FFF2-40B4-BE49-F238E27FC236}">
                  <a16:creationId xmlns:a16="http://schemas.microsoft.com/office/drawing/2014/main" id="{1BC84489-A567-E56D-B93A-3E48200F3876}"/>
                </a:ext>
              </a:extLst>
            </p:cNvPr>
            <p:cNvSpPr>
              <a:spLocks/>
            </p:cNvSpPr>
            <p:nvPr userDrawn="1"/>
          </p:nvSpPr>
          <p:spPr>
            <a:xfrm>
              <a:off x="8543973" y="0"/>
              <a:ext cx="2232028"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9BE9FDCA-0EF5-4112-8776-79F7797D861A}"/>
                </a:ext>
              </a:extLst>
            </p:cNvPr>
            <p:cNvSpPr>
              <a:spLocks/>
            </p:cNvSpPr>
            <p:nvPr userDrawn="1"/>
          </p:nvSpPr>
          <p:spPr>
            <a:xfrm>
              <a:off x="6168000" y="0"/>
              <a:ext cx="2232028"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174B1CA7-4B8D-6077-DCFD-25088E3143BC}"/>
                </a:ext>
              </a:extLst>
            </p:cNvPr>
            <p:cNvSpPr>
              <a:spLocks/>
            </p:cNvSpPr>
            <p:nvPr userDrawn="1"/>
          </p:nvSpPr>
          <p:spPr>
            <a:xfrm>
              <a:off x="3792000" y="0"/>
              <a:ext cx="2232028"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E0678F38-DFCE-194D-E39A-9C1AFAEB4986}"/>
                </a:ext>
              </a:extLst>
            </p:cNvPr>
            <p:cNvSpPr>
              <a:spLocks/>
            </p:cNvSpPr>
            <p:nvPr userDrawn="1"/>
          </p:nvSpPr>
          <p:spPr>
            <a:xfrm>
              <a:off x="1415972" y="0"/>
              <a:ext cx="2232028"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 name="Groupe 6">
            <a:extLst>
              <a:ext uri="{FF2B5EF4-FFF2-40B4-BE49-F238E27FC236}">
                <a16:creationId xmlns:a16="http://schemas.microsoft.com/office/drawing/2014/main" id="{AFF00612-F42B-4E90-DD3D-F58E6007FCF3}"/>
              </a:ext>
            </a:extLst>
          </p:cNvPr>
          <p:cNvGrpSpPr>
            <a:grpSpLocks/>
          </p:cNvGrpSpPr>
          <p:nvPr userDrawn="1"/>
        </p:nvGrpSpPr>
        <p:grpSpPr>
          <a:xfrm>
            <a:off x="4583963" y="1413612"/>
            <a:ext cx="5976000" cy="4967388"/>
            <a:chOff x="2999963" y="1341000"/>
            <a:chExt cx="5976000" cy="4967388"/>
          </a:xfrm>
        </p:grpSpPr>
        <p:cxnSp>
          <p:nvCxnSpPr>
            <p:cNvPr id="8" name="Connecteur droit 7">
              <a:extLst>
                <a:ext uri="{FF2B5EF4-FFF2-40B4-BE49-F238E27FC236}">
                  <a16:creationId xmlns:a16="http://schemas.microsoft.com/office/drawing/2014/main" id="{3D34DB2E-D217-9D6C-27D0-A3F6C9666BDF}"/>
                </a:ext>
              </a:extLst>
            </p:cNvPr>
            <p:cNvCxnSpPr>
              <a:cxnSpLocks/>
            </p:cNvCxnSpPr>
            <p:nvPr userDrawn="1"/>
          </p:nvCxnSpPr>
          <p:spPr>
            <a:xfrm>
              <a:off x="2999963" y="1341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B89826D0-5A23-5523-1B70-0CAE49891C68}"/>
                </a:ext>
              </a:extLst>
            </p:cNvPr>
            <p:cNvCxnSpPr>
              <a:cxnSpLocks/>
            </p:cNvCxnSpPr>
            <p:nvPr userDrawn="1"/>
          </p:nvCxnSpPr>
          <p:spPr>
            <a:xfrm>
              <a:off x="2999963" y="1557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C2C6DBC7-FA10-DCED-B6BE-D872DB438A61}"/>
                </a:ext>
              </a:extLst>
            </p:cNvPr>
            <p:cNvCxnSpPr>
              <a:cxnSpLocks/>
            </p:cNvCxnSpPr>
            <p:nvPr userDrawn="1"/>
          </p:nvCxnSpPr>
          <p:spPr>
            <a:xfrm>
              <a:off x="2999963" y="1989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695B8E55-66BE-6F80-CC63-356B5D31B50F}"/>
                </a:ext>
              </a:extLst>
            </p:cNvPr>
            <p:cNvCxnSpPr>
              <a:cxnSpLocks/>
            </p:cNvCxnSpPr>
            <p:nvPr userDrawn="1"/>
          </p:nvCxnSpPr>
          <p:spPr>
            <a:xfrm>
              <a:off x="2999963" y="1773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49C3B9CD-E7C8-F628-EA77-112D89E5DF60}"/>
                </a:ext>
              </a:extLst>
            </p:cNvPr>
            <p:cNvCxnSpPr>
              <a:cxnSpLocks/>
            </p:cNvCxnSpPr>
            <p:nvPr userDrawn="1"/>
          </p:nvCxnSpPr>
          <p:spPr>
            <a:xfrm>
              <a:off x="2999963" y="2205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B69A9E74-2B03-D9F9-0D1C-C0599DCBBCC0}"/>
                </a:ext>
              </a:extLst>
            </p:cNvPr>
            <p:cNvCxnSpPr>
              <a:cxnSpLocks/>
            </p:cNvCxnSpPr>
            <p:nvPr userDrawn="1"/>
          </p:nvCxnSpPr>
          <p:spPr>
            <a:xfrm>
              <a:off x="2999963" y="2421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2195021-6AA8-7505-1230-118B6265F330}"/>
                </a:ext>
              </a:extLst>
            </p:cNvPr>
            <p:cNvCxnSpPr>
              <a:cxnSpLocks/>
            </p:cNvCxnSpPr>
            <p:nvPr userDrawn="1"/>
          </p:nvCxnSpPr>
          <p:spPr>
            <a:xfrm>
              <a:off x="2999963" y="2637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3B2FD6C6-4929-BD26-FFCB-3E9B916BBA90}"/>
                </a:ext>
              </a:extLst>
            </p:cNvPr>
            <p:cNvCxnSpPr>
              <a:cxnSpLocks/>
            </p:cNvCxnSpPr>
            <p:nvPr userDrawn="1"/>
          </p:nvCxnSpPr>
          <p:spPr>
            <a:xfrm>
              <a:off x="2999963" y="3069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E13A794F-186F-CAEA-0627-8D47CAA33ABA}"/>
                </a:ext>
              </a:extLst>
            </p:cNvPr>
            <p:cNvCxnSpPr>
              <a:cxnSpLocks/>
            </p:cNvCxnSpPr>
            <p:nvPr userDrawn="1"/>
          </p:nvCxnSpPr>
          <p:spPr>
            <a:xfrm>
              <a:off x="2999963" y="2853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3C038319-30F2-47C7-989D-1CF8418734CC}"/>
                </a:ext>
              </a:extLst>
            </p:cNvPr>
            <p:cNvCxnSpPr>
              <a:cxnSpLocks/>
            </p:cNvCxnSpPr>
            <p:nvPr userDrawn="1"/>
          </p:nvCxnSpPr>
          <p:spPr>
            <a:xfrm>
              <a:off x="2999963" y="3285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826172A-4B09-F27F-CA2E-2C2A80C6B209}"/>
                </a:ext>
              </a:extLst>
            </p:cNvPr>
            <p:cNvCxnSpPr>
              <a:cxnSpLocks/>
            </p:cNvCxnSpPr>
            <p:nvPr userDrawn="1"/>
          </p:nvCxnSpPr>
          <p:spPr>
            <a:xfrm>
              <a:off x="2999963" y="3501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7E7BEF45-B4E1-BC55-F780-6A11F78D01B5}"/>
                </a:ext>
              </a:extLst>
            </p:cNvPr>
            <p:cNvCxnSpPr>
              <a:cxnSpLocks/>
            </p:cNvCxnSpPr>
            <p:nvPr userDrawn="1"/>
          </p:nvCxnSpPr>
          <p:spPr>
            <a:xfrm>
              <a:off x="2999963" y="3717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F6D28014-53F1-8FE9-B75C-43C08AF585C8}"/>
                </a:ext>
              </a:extLst>
            </p:cNvPr>
            <p:cNvCxnSpPr>
              <a:cxnSpLocks/>
            </p:cNvCxnSpPr>
            <p:nvPr userDrawn="1"/>
          </p:nvCxnSpPr>
          <p:spPr>
            <a:xfrm>
              <a:off x="2999963" y="4149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ADA5681D-240F-E479-3279-9370F6575B6D}"/>
                </a:ext>
              </a:extLst>
            </p:cNvPr>
            <p:cNvCxnSpPr>
              <a:cxnSpLocks/>
            </p:cNvCxnSpPr>
            <p:nvPr userDrawn="1"/>
          </p:nvCxnSpPr>
          <p:spPr>
            <a:xfrm>
              <a:off x="2999963" y="3933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2E5AAB2A-22D8-1540-08B3-9A46BEA02935}"/>
                </a:ext>
              </a:extLst>
            </p:cNvPr>
            <p:cNvCxnSpPr>
              <a:cxnSpLocks/>
            </p:cNvCxnSpPr>
            <p:nvPr userDrawn="1"/>
          </p:nvCxnSpPr>
          <p:spPr>
            <a:xfrm>
              <a:off x="2999963" y="4365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485D1A7-5890-B089-DCD4-EA3131A2CEDD}"/>
                </a:ext>
              </a:extLst>
            </p:cNvPr>
            <p:cNvCxnSpPr>
              <a:cxnSpLocks/>
            </p:cNvCxnSpPr>
            <p:nvPr userDrawn="1"/>
          </p:nvCxnSpPr>
          <p:spPr>
            <a:xfrm>
              <a:off x="2999963" y="4581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AFCC1A4F-7C8E-8D65-8699-42B86634E873}"/>
                </a:ext>
              </a:extLst>
            </p:cNvPr>
            <p:cNvCxnSpPr>
              <a:cxnSpLocks/>
            </p:cNvCxnSpPr>
            <p:nvPr userDrawn="1"/>
          </p:nvCxnSpPr>
          <p:spPr>
            <a:xfrm>
              <a:off x="2999963" y="4797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F7E58E2A-930A-56BA-5044-9F8A0092D535}"/>
                </a:ext>
              </a:extLst>
            </p:cNvPr>
            <p:cNvCxnSpPr>
              <a:cxnSpLocks/>
            </p:cNvCxnSpPr>
            <p:nvPr userDrawn="1"/>
          </p:nvCxnSpPr>
          <p:spPr>
            <a:xfrm>
              <a:off x="2999963" y="5229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EDA5B64C-3FF6-76DA-5ED9-A71FD4F20B32}"/>
                </a:ext>
              </a:extLst>
            </p:cNvPr>
            <p:cNvCxnSpPr>
              <a:cxnSpLocks/>
            </p:cNvCxnSpPr>
            <p:nvPr userDrawn="1"/>
          </p:nvCxnSpPr>
          <p:spPr>
            <a:xfrm>
              <a:off x="2999963" y="5013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EE4CEC8D-173A-015E-3A72-DA1F3FB7F98A}"/>
                </a:ext>
              </a:extLst>
            </p:cNvPr>
            <p:cNvCxnSpPr>
              <a:cxnSpLocks/>
            </p:cNvCxnSpPr>
            <p:nvPr userDrawn="1"/>
          </p:nvCxnSpPr>
          <p:spPr>
            <a:xfrm>
              <a:off x="2999963" y="5445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C67511DE-3315-922C-F83B-48D6032A016D}"/>
                </a:ext>
              </a:extLst>
            </p:cNvPr>
            <p:cNvCxnSpPr>
              <a:cxnSpLocks/>
            </p:cNvCxnSpPr>
            <p:nvPr userDrawn="1"/>
          </p:nvCxnSpPr>
          <p:spPr>
            <a:xfrm>
              <a:off x="2999963" y="5661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09B70634-43B4-C9BE-3105-C9941635EBB9}"/>
                </a:ext>
              </a:extLst>
            </p:cNvPr>
            <p:cNvCxnSpPr>
              <a:cxnSpLocks/>
            </p:cNvCxnSpPr>
            <p:nvPr userDrawn="1"/>
          </p:nvCxnSpPr>
          <p:spPr>
            <a:xfrm>
              <a:off x="2999963" y="5877000"/>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1FDBBA5D-2BA0-F22D-1D30-72A4B3126381}"/>
                </a:ext>
              </a:extLst>
            </p:cNvPr>
            <p:cNvCxnSpPr>
              <a:cxnSpLocks/>
            </p:cNvCxnSpPr>
            <p:nvPr userDrawn="1"/>
          </p:nvCxnSpPr>
          <p:spPr>
            <a:xfrm>
              <a:off x="2999963" y="6092388"/>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CF8F6E8E-24D6-24B2-D594-19B26B08042B}"/>
                </a:ext>
              </a:extLst>
            </p:cNvPr>
            <p:cNvCxnSpPr>
              <a:cxnSpLocks/>
            </p:cNvCxnSpPr>
            <p:nvPr userDrawn="1"/>
          </p:nvCxnSpPr>
          <p:spPr>
            <a:xfrm>
              <a:off x="2999963" y="6308388"/>
              <a:ext cx="597600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sp>
        <p:nvSpPr>
          <p:cNvPr id="32" name="Espace réservé du texte 88">
            <a:extLst>
              <a:ext uri="{FF2B5EF4-FFF2-40B4-BE49-F238E27FC236}">
                <a16:creationId xmlns:a16="http://schemas.microsoft.com/office/drawing/2014/main" id="{B3349975-C39C-A3A7-187A-7F9629634D61}"/>
              </a:ext>
            </a:extLst>
          </p:cNvPr>
          <p:cNvSpPr>
            <a:spLocks noGrp="1"/>
          </p:cNvSpPr>
          <p:nvPr>
            <p:ph type="body" sz="quarter" idx="10" hasCustomPrompt="1"/>
          </p:nvPr>
        </p:nvSpPr>
        <p:spPr>
          <a:xfrm>
            <a:off x="4511926" y="1269611"/>
            <a:ext cx="6047246" cy="5183385"/>
          </a:xfrm>
        </p:spPr>
        <p:txBody>
          <a:bodyPr lIns="54000">
            <a:normAutofit/>
          </a:bodyPr>
          <a:lstStyle>
            <a:lvl1pPr marL="0" indent="0" defTabSz="179388">
              <a:lnSpc>
                <a:spcPts val="1700"/>
              </a:lnSpc>
              <a:spcBef>
                <a:spcPts val="0"/>
              </a:spcBef>
              <a:buNone/>
              <a:defRPr sz="1000">
                <a:solidFill>
                  <a:schemeClr val="tx1"/>
                </a:solidFill>
                <a:highlight>
                  <a:srgbClr val="FFFFFF"/>
                </a:highlight>
              </a:defRPr>
            </a:lvl1pPr>
          </a:lstStyle>
          <a:p>
            <a:pPr lvl="0"/>
            <a:r>
              <a:rPr lang="fr-FR" err="1"/>
              <a:t>Curabitur</a:t>
            </a:r>
            <a:r>
              <a:rPr lang="fr-FR"/>
              <a:t> at </a:t>
            </a:r>
            <a:r>
              <a:rPr lang="fr-FR" err="1"/>
              <a:t>euismod</a:t>
            </a:r>
            <a:r>
              <a:rPr lang="fr-FR"/>
              <a:t> </a:t>
            </a:r>
            <a:r>
              <a:rPr lang="fr-FR" err="1"/>
              <a:t>dui</a:t>
            </a:r>
            <a:br>
              <a:rPr lang="fr-FR"/>
            </a:br>
            <a:r>
              <a:rPr lang="fr-FR" err="1"/>
              <a:t>Donec</a:t>
            </a:r>
            <a:r>
              <a:rPr lang="fr-FR"/>
              <a:t> ut libero </a:t>
            </a:r>
            <a:r>
              <a:rPr lang="fr-FR" err="1"/>
              <a:t>imperdiet</a:t>
            </a:r>
            <a:r>
              <a:rPr lang="fr-FR"/>
              <a:t> nisl </a:t>
            </a:r>
            <a:r>
              <a:rPr lang="fr-FR" err="1"/>
              <a:t>feugiat</a:t>
            </a:r>
            <a:r>
              <a:rPr lang="fr-FR"/>
              <a:t> </a:t>
            </a:r>
            <a:r>
              <a:rPr lang="fr-FR" err="1"/>
              <a:t>justo</a:t>
            </a:r>
            <a:br>
              <a:rPr lang="fr-FR"/>
            </a:br>
            <a:r>
              <a:rPr lang="fr-FR" err="1"/>
              <a:t>Aliquam</a:t>
            </a:r>
            <a:r>
              <a:rPr lang="fr-FR"/>
              <a:t> </a:t>
            </a:r>
            <a:r>
              <a:rPr lang="fr-FR" err="1"/>
              <a:t>tempus</a:t>
            </a:r>
            <a:r>
              <a:rPr lang="fr-FR"/>
              <a:t> </a:t>
            </a:r>
            <a:r>
              <a:rPr lang="fr-FR" err="1"/>
              <a:t>rutrum</a:t>
            </a:r>
            <a:r>
              <a:rPr lang="fr-FR"/>
              <a:t> </a:t>
            </a:r>
            <a:r>
              <a:rPr lang="fr-FR" err="1"/>
              <a:t>leo</a:t>
            </a:r>
            <a:r>
              <a:rPr lang="fr-FR"/>
              <a:t> </a:t>
            </a:r>
            <a:r>
              <a:rPr lang="fr-FR" err="1"/>
              <a:t>condimentum</a:t>
            </a:r>
            <a:r>
              <a:rPr lang="fr-FR"/>
              <a:t> </a:t>
            </a:r>
            <a:r>
              <a:rPr lang="fr-FR" err="1"/>
              <a:t>quam</a:t>
            </a:r>
            <a:br>
              <a:rPr lang="fr-FR"/>
            </a:br>
            <a:r>
              <a:rPr lang="fr-FR"/>
              <a:t>Ut in </a:t>
            </a:r>
            <a:r>
              <a:rPr lang="fr-FR" err="1"/>
              <a:t>arcu</a:t>
            </a:r>
            <a:r>
              <a:rPr lang="fr-FR"/>
              <a:t> </a:t>
            </a:r>
            <a:r>
              <a:rPr lang="fr-FR" err="1"/>
              <a:t>posuere</a:t>
            </a:r>
            <a:r>
              <a:rPr lang="fr-FR"/>
              <a:t>, </a:t>
            </a:r>
            <a:r>
              <a:rPr lang="fr-FR" err="1"/>
              <a:t>efficitur</a:t>
            </a:r>
            <a:r>
              <a:rPr lang="fr-FR"/>
              <a:t> ipsum </a:t>
            </a:r>
            <a:r>
              <a:rPr lang="fr-FR" err="1"/>
              <a:t>sed</a:t>
            </a:r>
            <a:br>
              <a:rPr lang="fr-FR"/>
            </a:br>
            <a:r>
              <a:rPr lang="fr-FR"/>
              <a:t>	</a:t>
            </a:r>
            <a:r>
              <a:rPr lang="fr-FR" err="1"/>
              <a:t>Donec</a:t>
            </a:r>
            <a:r>
              <a:rPr lang="fr-FR"/>
              <a:t> </a:t>
            </a:r>
            <a:r>
              <a:rPr lang="fr-FR" err="1"/>
              <a:t>pharetra</a:t>
            </a:r>
            <a:br>
              <a:rPr lang="fr-FR"/>
            </a:br>
            <a:r>
              <a:rPr lang="fr-FR"/>
              <a:t>	Ut semper </a:t>
            </a:r>
            <a:r>
              <a:rPr lang="fr-FR" err="1"/>
              <a:t>neque</a:t>
            </a:r>
            <a:r>
              <a:rPr lang="fr-FR"/>
              <a:t> </a:t>
            </a:r>
            <a:r>
              <a:rPr lang="fr-FR" err="1"/>
              <a:t>tellus</a:t>
            </a:r>
            <a:r>
              <a:rPr lang="fr-FR"/>
              <a:t>, </a:t>
            </a:r>
            <a:r>
              <a:rPr lang="fr-FR" err="1"/>
              <a:t>sed</a:t>
            </a:r>
            <a:r>
              <a:rPr lang="fr-FR"/>
              <a:t> tristique nunc maximus nec </a:t>
            </a:r>
            <a:r>
              <a:rPr lang="fr-FR" err="1"/>
              <a:t>donec</a:t>
            </a:r>
            <a:r>
              <a:rPr lang="fr-FR"/>
              <a:t> a nunc </a:t>
            </a:r>
            <a:r>
              <a:rPr lang="fr-FR" err="1"/>
              <a:t>eget</a:t>
            </a:r>
            <a:r>
              <a:rPr lang="fr-FR"/>
              <a:t> </a:t>
            </a:r>
            <a:r>
              <a:rPr lang="fr-FR" err="1"/>
              <a:t>augue</a:t>
            </a:r>
            <a:br>
              <a:rPr lang="fr-FR"/>
            </a:br>
            <a:r>
              <a:rPr lang="fr-FR"/>
              <a:t>	Nunc </a:t>
            </a:r>
            <a:r>
              <a:rPr lang="fr-FR" err="1"/>
              <a:t>aliquet</a:t>
            </a:r>
            <a:r>
              <a:rPr lang="fr-FR"/>
              <a:t> a libero </a:t>
            </a:r>
            <a:r>
              <a:rPr lang="fr-FR" err="1"/>
              <a:t>sit</a:t>
            </a:r>
            <a:r>
              <a:rPr lang="fr-FR"/>
              <a:t> </a:t>
            </a:r>
            <a:r>
              <a:rPr lang="fr-FR" err="1"/>
              <a:t>amet</a:t>
            </a:r>
            <a:r>
              <a:rPr lang="fr-FR"/>
              <a:t> </a:t>
            </a:r>
            <a:r>
              <a:rPr lang="fr-FR" err="1"/>
              <a:t>placerat</a:t>
            </a:r>
            <a:r>
              <a:rPr lang="fr-FR"/>
              <a:t> </a:t>
            </a:r>
            <a:r>
              <a:rPr lang="fr-FR" err="1"/>
              <a:t>etiam</a:t>
            </a:r>
            <a:r>
              <a:rPr lang="fr-FR"/>
              <a:t> </a:t>
            </a:r>
            <a:r>
              <a:rPr lang="fr-FR" err="1"/>
              <a:t>facilisis</a:t>
            </a:r>
            <a:r>
              <a:rPr lang="fr-FR"/>
              <a:t> ante </a:t>
            </a:r>
            <a:r>
              <a:rPr lang="fr-FR" err="1"/>
              <a:t>ac</a:t>
            </a:r>
            <a:br>
              <a:rPr lang="fr-FR"/>
            </a:br>
            <a:br>
              <a:rPr lang="fr-FR"/>
            </a:br>
            <a:r>
              <a:rPr lang="fr-FR" err="1"/>
              <a:t>Vivamus</a:t>
            </a:r>
            <a:r>
              <a:rPr lang="fr-FR"/>
              <a:t> in </a:t>
            </a:r>
            <a:r>
              <a:rPr lang="fr-FR" err="1"/>
              <a:t>nibh</a:t>
            </a:r>
            <a:r>
              <a:rPr lang="fr-FR"/>
              <a:t> in </a:t>
            </a:r>
            <a:r>
              <a:rPr lang="fr-FR" err="1"/>
              <a:t>urna</a:t>
            </a:r>
            <a:r>
              <a:rPr lang="fr-FR"/>
              <a:t> </a:t>
            </a:r>
            <a:r>
              <a:rPr lang="fr-FR" err="1"/>
              <a:t>donec</a:t>
            </a:r>
            <a:br>
              <a:rPr lang="fr-FR"/>
            </a:br>
            <a:r>
              <a:rPr lang="fr-FR"/>
              <a:t>	</a:t>
            </a:r>
            <a:r>
              <a:rPr lang="fr-FR" err="1"/>
              <a:t>Phasellus</a:t>
            </a:r>
            <a:r>
              <a:rPr lang="fr-FR"/>
              <a:t> </a:t>
            </a:r>
            <a:r>
              <a:rPr lang="fr-FR" err="1"/>
              <a:t>suscipit</a:t>
            </a:r>
            <a:r>
              <a:rPr lang="fr-FR"/>
              <a:t> mi </a:t>
            </a:r>
            <a:r>
              <a:rPr lang="fr-FR" err="1"/>
              <a:t>justo</a:t>
            </a:r>
            <a:r>
              <a:rPr lang="fr-FR"/>
              <a:t> </a:t>
            </a:r>
            <a:r>
              <a:rPr lang="fr-FR" err="1"/>
              <a:t>mauris</a:t>
            </a:r>
            <a:br>
              <a:rPr lang="fr-FR"/>
            </a:br>
            <a:r>
              <a:rPr lang="fr-FR"/>
              <a:t>	In </a:t>
            </a:r>
            <a:r>
              <a:rPr lang="fr-FR" err="1"/>
              <a:t>sodales</a:t>
            </a:r>
            <a:r>
              <a:rPr lang="fr-FR"/>
              <a:t> </a:t>
            </a:r>
            <a:r>
              <a:rPr lang="fr-FR" err="1"/>
              <a:t>eros</a:t>
            </a:r>
            <a:r>
              <a:rPr lang="fr-FR"/>
              <a:t> a </a:t>
            </a:r>
            <a:r>
              <a:rPr lang="fr-FR" err="1"/>
              <a:t>velit</a:t>
            </a:r>
            <a:r>
              <a:rPr lang="fr-FR"/>
              <a:t> </a:t>
            </a:r>
            <a:r>
              <a:rPr lang="fr-FR" err="1"/>
              <a:t>imperdiet</a:t>
            </a:r>
            <a:r>
              <a:rPr lang="fr-FR"/>
              <a:t> et </a:t>
            </a:r>
            <a:r>
              <a:rPr lang="fr-FR" err="1"/>
              <a:t>sapien</a:t>
            </a:r>
            <a:br>
              <a:rPr lang="fr-FR"/>
            </a:br>
            <a:r>
              <a:rPr lang="fr-FR" err="1"/>
              <a:t>Aliquam</a:t>
            </a:r>
            <a:r>
              <a:rPr lang="fr-FR"/>
              <a:t> ut </a:t>
            </a:r>
            <a:r>
              <a:rPr lang="fr-FR" err="1"/>
              <a:t>justo</a:t>
            </a:r>
            <a:r>
              <a:rPr lang="fr-FR"/>
              <a:t> at </a:t>
            </a:r>
            <a:r>
              <a:rPr lang="fr-FR" err="1"/>
              <a:t>orci</a:t>
            </a:r>
            <a:r>
              <a:rPr lang="fr-FR"/>
              <a:t> </a:t>
            </a:r>
            <a:r>
              <a:rPr lang="fr-FR" err="1"/>
              <a:t>pellentesque</a:t>
            </a:r>
            <a:r>
              <a:rPr lang="fr-FR"/>
              <a:t> </a:t>
            </a:r>
            <a:r>
              <a:rPr lang="fr-FR" err="1"/>
              <a:t>feugiat</a:t>
            </a:r>
            <a:r>
              <a:rPr lang="fr-FR"/>
              <a:t> nec</a:t>
            </a:r>
            <a:br>
              <a:rPr lang="fr-FR"/>
            </a:br>
            <a:br>
              <a:rPr lang="fr-FR"/>
            </a:br>
            <a:r>
              <a:rPr lang="fr-FR" err="1"/>
              <a:t>Donec</a:t>
            </a:r>
            <a:r>
              <a:rPr lang="fr-FR"/>
              <a:t> </a:t>
            </a:r>
            <a:r>
              <a:rPr lang="fr-FR" err="1"/>
              <a:t>ac</a:t>
            </a:r>
            <a:r>
              <a:rPr lang="fr-FR"/>
              <a:t> </a:t>
            </a:r>
            <a:r>
              <a:rPr lang="fr-FR" err="1"/>
              <a:t>neque</a:t>
            </a:r>
            <a:r>
              <a:rPr lang="fr-FR"/>
              <a:t> vitae dolor </a:t>
            </a:r>
            <a:r>
              <a:rPr lang="fr-FR" err="1"/>
              <a:t>efficitur</a:t>
            </a:r>
            <a:r>
              <a:rPr lang="fr-FR"/>
              <a:t> </a:t>
            </a:r>
            <a:r>
              <a:rPr lang="fr-FR" err="1"/>
              <a:t>laoreet</a:t>
            </a:r>
            <a:br>
              <a:rPr lang="fr-FR"/>
            </a:br>
            <a:r>
              <a:rPr lang="fr-FR"/>
              <a:t>	</a:t>
            </a:r>
            <a:r>
              <a:rPr lang="fr-FR" err="1"/>
              <a:t>Pellentesque</a:t>
            </a:r>
            <a:r>
              <a:rPr lang="fr-FR"/>
              <a:t> </a:t>
            </a:r>
            <a:r>
              <a:rPr lang="fr-FR" err="1"/>
              <a:t>sed</a:t>
            </a:r>
            <a:r>
              <a:rPr lang="fr-FR"/>
              <a:t> </a:t>
            </a:r>
            <a:r>
              <a:rPr lang="fr-FR" err="1"/>
              <a:t>nulla</a:t>
            </a:r>
            <a:r>
              <a:rPr lang="fr-FR"/>
              <a:t> </a:t>
            </a:r>
            <a:r>
              <a:rPr lang="fr-FR" err="1"/>
              <a:t>aliquam</a:t>
            </a:r>
            <a:r>
              <a:rPr lang="fr-FR"/>
              <a:t> dictum </a:t>
            </a:r>
            <a:r>
              <a:rPr lang="fr-FR" err="1"/>
              <a:t>elit</a:t>
            </a:r>
            <a:r>
              <a:rPr lang="fr-FR"/>
              <a:t> non </a:t>
            </a:r>
            <a:r>
              <a:rPr lang="fr-FR" err="1"/>
              <a:t>suscipit</a:t>
            </a:r>
            <a:r>
              <a:rPr lang="fr-FR"/>
              <a:t> dolor</a:t>
            </a:r>
            <a:br>
              <a:rPr lang="fr-FR"/>
            </a:br>
            <a:r>
              <a:rPr lang="fr-FR"/>
              <a:t>	</a:t>
            </a:r>
            <a:r>
              <a:rPr lang="fr-FR" err="1"/>
              <a:t>Aliquam</a:t>
            </a:r>
            <a:r>
              <a:rPr lang="fr-FR"/>
              <a:t> </a:t>
            </a:r>
            <a:r>
              <a:rPr lang="fr-FR" err="1"/>
              <a:t>molestie</a:t>
            </a:r>
            <a:r>
              <a:rPr lang="fr-FR"/>
              <a:t> </a:t>
            </a:r>
            <a:r>
              <a:rPr lang="fr-FR" err="1"/>
              <a:t>lobortis</a:t>
            </a:r>
            <a:r>
              <a:rPr lang="fr-FR"/>
              <a:t> </a:t>
            </a:r>
            <a:r>
              <a:rPr lang="fr-FR" err="1"/>
              <a:t>consectetur</a:t>
            </a:r>
            <a:br>
              <a:rPr lang="fr-FR"/>
            </a:br>
            <a:r>
              <a:rPr lang="fr-FR"/>
              <a:t>	In </a:t>
            </a:r>
            <a:r>
              <a:rPr lang="fr-FR" err="1"/>
              <a:t>eget</a:t>
            </a:r>
            <a:r>
              <a:rPr lang="fr-FR"/>
              <a:t> </a:t>
            </a:r>
            <a:r>
              <a:rPr lang="fr-FR" err="1"/>
              <a:t>ullamcorper</a:t>
            </a:r>
            <a:r>
              <a:rPr lang="fr-FR"/>
              <a:t> </a:t>
            </a:r>
            <a:r>
              <a:rPr lang="fr-FR" err="1"/>
              <a:t>tortor</a:t>
            </a:r>
            <a:br>
              <a:rPr lang="fr-FR"/>
            </a:br>
            <a:r>
              <a:rPr lang="fr-FR"/>
              <a:t>	Quis </a:t>
            </a:r>
            <a:r>
              <a:rPr lang="fr-FR" err="1"/>
              <a:t>efficitur</a:t>
            </a:r>
            <a:r>
              <a:rPr lang="fr-FR"/>
              <a:t> </a:t>
            </a:r>
            <a:r>
              <a:rPr lang="fr-FR" err="1"/>
              <a:t>risus</a:t>
            </a:r>
            <a:br>
              <a:rPr lang="fr-FR"/>
            </a:br>
            <a:br>
              <a:rPr lang="fr-FR"/>
            </a:br>
            <a:r>
              <a:rPr lang="fr-FR" err="1"/>
              <a:t>Pellentesque</a:t>
            </a:r>
            <a:r>
              <a:rPr lang="fr-FR"/>
              <a:t> dictum </a:t>
            </a:r>
            <a:r>
              <a:rPr lang="fr-FR" err="1"/>
              <a:t>tellus</a:t>
            </a:r>
            <a:r>
              <a:rPr lang="fr-FR"/>
              <a:t> </a:t>
            </a:r>
            <a:r>
              <a:rPr lang="fr-FR" err="1"/>
              <a:t>fermentum</a:t>
            </a:r>
            <a:r>
              <a:rPr lang="fr-FR"/>
              <a:t> </a:t>
            </a:r>
            <a:r>
              <a:rPr lang="fr-FR" err="1"/>
              <a:t>aliquet</a:t>
            </a:r>
            <a:r>
              <a:rPr lang="fr-FR"/>
              <a:t> tristique</a:t>
            </a:r>
            <a:br>
              <a:rPr lang="fr-FR"/>
            </a:br>
            <a:r>
              <a:rPr lang="fr-FR"/>
              <a:t>	Sed at </a:t>
            </a:r>
            <a:r>
              <a:rPr lang="fr-FR" err="1"/>
              <a:t>volutpat</a:t>
            </a:r>
            <a:r>
              <a:rPr lang="fr-FR"/>
              <a:t> </a:t>
            </a:r>
            <a:r>
              <a:rPr lang="fr-FR" err="1"/>
              <a:t>arcu</a:t>
            </a:r>
            <a:br>
              <a:rPr lang="fr-FR"/>
            </a:br>
            <a:r>
              <a:rPr lang="fr-FR"/>
              <a:t>	</a:t>
            </a:r>
            <a:r>
              <a:rPr lang="fr-FR" err="1"/>
              <a:t>Vivamus</a:t>
            </a:r>
            <a:r>
              <a:rPr lang="fr-FR"/>
              <a:t> varius commodo ante non </a:t>
            </a:r>
            <a:r>
              <a:rPr lang="fr-FR" err="1"/>
              <a:t>fermentum</a:t>
            </a:r>
            <a:br>
              <a:rPr lang="fr-FR"/>
            </a:br>
            <a:r>
              <a:rPr lang="fr-FR"/>
              <a:t>	Lorem ipsum dolor </a:t>
            </a:r>
            <a:r>
              <a:rPr lang="fr-FR" err="1"/>
              <a:t>sit</a:t>
            </a:r>
            <a:r>
              <a:rPr lang="fr-FR"/>
              <a:t> </a:t>
            </a:r>
            <a:r>
              <a:rPr lang="fr-FR" err="1"/>
              <a:t>amet</a:t>
            </a:r>
            <a:r>
              <a:rPr lang="fr-FR"/>
              <a:t> </a:t>
            </a:r>
            <a:r>
              <a:rPr lang="fr-FR" err="1"/>
              <a:t>consectetur</a:t>
            </a:r>
            <a:r>
              <a:rPr lang="fr-FR"/>
              <a:t> adipiscing </a:t>
            </a:r>
            <a:r>
              <a:rPr lang="fr-FR" err="1"/>
              <a:t>elit</a:t>
            </a:r>
            <a:br>
              <a:rPr lang="fr-FR"/>
            </a:br>
            <a:r>
              <a:rPr lang="fr-FR"/>
              <a:t>	</a:t>
            </a:r>
            <a:r>
              <a:rPr lang="fr-FR" err="1"/>
              <a:t>Proin</a:t>
            </a:r>
            <a:r>
              <a:rPr lang="fr-FR"/>
              <a:t> nunc </a:t>
            </a:r>
            <a:r>
              <a:rPr lang="fr-FR" err="1"/>
              <a:t>justo</a:t>
            </a:r>
            <a:r>
              <a:rPr lang="fr-FR"/>
              <a:t> varius at </a:t>
            </a:r>
            <a:r>
              <a:rPr lang="fr-FR" err="1"/>
              <a:t>nibh</a:t>
            </a:r>
            <a:r>
              <a:rPr lang="fr-FR"/>
              <a:t> ut </a:t>
            </a:r>
            <a:r>
              <a:rPr lang="fr-FR" err="1"/>
              <a:t>faucibus</a:t>
            </a:r>
            <a:r>
              <a:rPr lang="fr-FR"/>
              <a:t> </a:t>
            </a:r>
            <a:r>
              <a:rPr lang="fr-FR" err="1"/>
              <a:t>condimentum</a:t>
            </a:r>
            <a:r>
              <a:rPr lang="fr-FR"/>
              <a:t> diam</a:t>
            </a:r>
          </a:p>
        </p:txBody>
      </p:sp>
      <p:sp>
        <p:nvSpPr>
          <p:cNvPr id="33" name="Forme libre : forme 32">
            <a:extLst>
              <a:ext uri="{FF2B5EF4-FFF2-40B4-BE49-F238E27FC236}">
                <a16:creationId xmlns:a16="http://schemas.microsoft.com/office/drawing/2014/main" id="{7F505CFB-42E8-E356-D493-3E9D8F9C2365}"/>
              </a:ext>
            </a:extLst>
          </p:cNvPr>
          <p:cNvSpPr>
            <a:spLocks noChangeAspect="1"/>
          </p:cNvSpPr>
          <p:nvPr userDrawn="1"/>
        </p:nvSpPr>
        <p:spPr>
          <a:xfrm>
            <a:off x="-24000" y="-27000"/>
            <a:ext cx="4464000" cy="5904000"/>
          </a:xfrm>
          <a:custGeom>
            <a:avLst/>
            <a:gdLst>
              <a:gd name="connsiteX0" fmla="*/ 0 w 4464000"/>
              <a:gd name="connsiteY0" fmla="*/ 0 h 5904000"/>
              <a:gd name="connsiteX1" fmla="*/ 4464000 w 4464000"/>
              <a:gd name="connsiteY1" fmla="*/ 0 h 5904000"/>
              <a:gd name="connsiteX2" fmla="*/ 484291 w 4464000"/>
              <a:gd name="connsiteY2" fmla="*/ 5904000 h 5904000"/>
              <a:gd name="connsiteX3" fmla="*/ 0 w 4464000"/>
              <a:gd name="connsiteY3" fmla="*/ 5904000 h 5904000"/>
            </a:gdLst>
            <a:ahLst/>
            <a:cxnLst>
              <a:cxn ang="0">
                <a:pos x="connsiteX0" y="connsiteY0"/>
              </a:cxn>
              <a:cxn ang="0">
                <a:pos x="connsiteX1" y="connsiteY1"/>
              </a:cxn>
              <a:cxn ang="0">
                <a:pos x="connsiteX2" y="connsiteY2"/>
              </a:cxn>
              <a:cxn ang="0">
                <a:pos x="connsiteX3" y="connsiteY3"/>
              </a:cxn>
            </a:cxnLst>
            <a:rect l="l" t="t" r="r" b="b"/>
            <a:pathLst>
              <a:path w="4464000" h="5904000">
                <a:moveTo>
                  <a:pt x="0" y="0"/>
                </a:moveTo>
                <a:lnTo>
                  <a:pt x="4464000" y="0"/>
                </a:lnTo>
                <a:lnTo>
                  <a:pt x="484291" y="5904000"/>
                </a:lnTo>
                <a:lnTo>
                  <a:pt x="0" y="5904000"/>
                </a:lnTo>
                <a:close/>
              </a:path>
            </a:pathLst>
          </a:custGeom>
          <a:pattFill prst="pct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4" name="Forme libre : forme 33">
            <a:extLst>
              <a:ext uri="{FF2B5EF4-FFF2-40B4-BE49-F238E27FC236}">
                <a16:creationId xmlns:a16="http://schemas.microsoft.com/office/drawing/2014/main" id="{8FC32F8D-CF06-769B-EE76-2E9D84A159EC}"/>
              </a:ext>
            </a:extLst>
          </p:cNvPr>
          <p:cNvSpPr>
            <a:spLocks noChangeAspect="1"/>
          </p:cNvSpPr>
          <p:nvPr userDrawn="1"/>
        </p:nvSpPr>
        <p:spPr>
          <a:xfrm>
            <a:off x="-24000" y="-27000"/>
            <a:ext cx="4464000" cy="5904000"/>
          </a:xfrm>
          <a:custGeom>
            <a:avLst/>
            <a:gdLst>
              <a:gd name="connsiteX0" fmla="*/ 0 w 4464000"/>
              <a:gd name="connsiteY0" fmla="*/ 0 h 5904000"/>
              <a:gd name="connsiteX1" fmla="*/ 4464000 w 4464000"/>
              <a:gd name="connsiteY1" fmla="*/ 0 h 5904000"/>
              <a:gd name="connsiteX2" fmla="*/ 484291 w 4464000"/>
              <a:gd name="connsiteY2" fmla="*/ 5904000 h 5904000"/>
              <a:gd name="connsiteX3" fmla="*/ 0 w 4464000"/>
              <a:gd name="connsiteY3" fmla="*/ 5904000 h 5904000"/>
            </a:gdLst>
            <a:ahLst/>
            <a:cxnLst>
              <a:cxn ang="0">
                <a:pos x="connsiteX0" y="connsiteY0"/>
              </a:cxn>
              <a:cxn ang="0">
                <a:pos x="connsiteX1" y="connsiteY1"/>
              </a:cxn>
              <a:cxn ang="0">
                <a:pos x="connsiteX2" y="connsiteY2"/>
              </a:cxn>
              <a:cxn ang="0">
                <a:pos x="connsiteX3" y="connsiteY3"/>
              </a:cxn>
            </a:cxnLst>
            <a:rect l="l" t="t" r="r" b="b"/>
            <a:pathLst>
              <a:path w="4464000" h="5904000">
                <a:moveTo>
                  <a:pt x="0" y="0"/>
                </a:moveTo>
                <a:lnTo>
                  <a:pt x="4464000" y="0"/>
                </a:lnTo>
                <a:lnTo>
                  <a:pt x="484291" y="5904000"/>
                </a:lnTo>
                <a:lnTo>
                  <a:pt x="0" y="5904000"/>
                </a:lnTo>
                <a:close/>
              </a:path>
            </a:pathLst>
          </a:custGeom>
          <a:gradFill>
            <a:gsLst>
              <a:gs pos="0">
                <a:schemeClr val="bg1">
                  <a:lumMod val="95000"/>
                </a:schemeClr>
              </a:gs>
              <a:gs pos="60000">
                <a:schemeClr val="bg1">
                  <a:lumMod val="9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5" name="ZoneTexte 34">
            <a:extLst>
              <a:ext uri="{FF2B5EF4-FFF2-40B4-BE49-F238E27FC236}">
                <a16:creationId xmlns:a16="http://schemas.microsoft.com/office/drawing/2014/main" id="{DCB7442A-C537-C001-DE35-6B29045F497A}"/>
              </a:ext>
            </a:extLst>
          </p:cNvPr>
          <p:cNvSpPr txBox="1"/>
          <p:nvPr userDrawn="1"/>
        </p:nvSpPr>
        <p:spPr>
          <a:xfrm>
            <a:off x="4584000" y="549000"/>
            <a:ext cx="3024791" cy="360000"/>
          </a:xfrm>
          <a:prstGeom prst="rect">
            <a:avLst/>
          </a:prstGeom>
          <a:noFill/>
        </p:spPr>
        <p:txBody>
          <a:bodyPr wrap="square" lIns="0" tIns="0" rIns="0" bIns="0" rtlCol="0">
            <a:noAutofit/>
          </a:bodyPr>
          <a:lstStyle/>
          <a:p>
            <a:pPr algn="l"/>
            <a:r>
              <a:rPr lang="fr-FR" sz="2800">
                <a:solidFill>
                  <a:schemeClr val="bg1">
                    <a:lumMod val="75000"/>
                  </a:schemeClr>
                </a:solidFill>
                <a:latin typeface="Switzer Semibold" pitchFamily="50" charset="0"/>
              </a:rPr>
              <a:t>Sommaire</a:t>
            </a:r>
          </a:p>
        </p:txBody>
      </p:sp>
      <p:sp>
        <p:nvSpPr>
          <p:cNvPr id="36" name="Espace réservé du texte 2">
            <a:extLst>
              <a:ext uri="{FF2B5EF4-FFF2-40B4-BE49-F238E27FC236}">
                <a16:creationId xmlns:a16="http://schemas.microsoft.com/office/drawing/2014/main" id="{13234DF9-736B-D891-9D35-E41677352059}"/>
              </a:ext>
            </a:extLst>
          </p:cNvPr>
          <p:cNvSpPr>
            <a:spLocks noGrp="1"/>
          </p:cNvSpPr>
          <p:nvPr>
            <p:ph type="body" sz="quarter" idx="12" hasCustomPrompt="1"/>
          </p:nvPr>
        </p:nvSpPr>
        <p:spPr>
          <a:xfrm>
            <a:off x="10632000" y="1269611"/>
            <a:ext cx="288925" cy="5183385"/>
          </a:xfrm>
        </p:spPr>
        <p:txBody>
          <a:bodyPr>
            <a:normAutofit/>
          </a:bodyPr>
          <a:lstStyle>
            <a:lvl1pPr marL="0" indent="0">
              <a:lnSpc>
                <a:spcPts val="1700"/>
              </a:lnSpc>
              <a:spcBef>
                <a:spcPts val="0"/>
              </a:spcBef>
              <a:buNone/>
              <a:defRPr sz="1000"/>
            </a:lvl1pPr>
          </a:lstStyle>
          <a:p>
            <a:pPr lvl="0"/>
            <a:r>
              <a:rPr lang="fr-FR"/>
              <a:t>1</a:t>
            </a:r>
            <a:br>
              <a:rPr lang="fr-FR"/>
            </a:br>
            <a:r>
              <a:rPr lang="fr-FR"/>
              <a:t>2</a:t>
            </a:r>
            <a:br>
              <a:rPr lang="fr-FR"/>
            </a:br>
            <a:r>
              <a:rPr lang="fr-FR"/>
              <a:t>3</a:t>
            </a:r>
            <a:br>
              <a:rPr lang="fr-FR"/>
            </a:br>
            <a:r>
              <a:rPr lang="fr-FR"/>
              <a:t>4</a:t>
            </a:r>
            <a:br>
              <a:rPr lang="fr-FR"/>
            </a:br>
            <a:r>
              <a:rPr lang="fr-FR"/>
              <a:t>5</a:t>
            </a:r>
            <a:br>
              <a:rPr lang="fr-FR"/>
            </a:br>
            <a:r>
              <a:rPr lang="fr-FR"/>
              <a:t>6</a:t>
            </a:r>
            <a:br>
              <a:rPr lang="fr-FR"/>
            </a:br>
            <a:r>
              <a:rPr lang="fr-FR"/>
              <a:t>7</a:t>
            </a:r>
            <a:br>
              <a:rPr lang="fr-FR"/>
            </a:br>
            <a:r>
              <a:rPr lang="fr-FR"/>
              <a:t>8</a:t>
            </a:r>
            <a:br>
              <a:rPr lang="fr-FR"/>
            </a:br>
            <a:r>
              <a:rPr lang="fr-FR"/>
              <a:t>9</a:t>
            </a:r>
            <a:br>
              <a:rPr lang="fr-FR"/>
            </a:br>
            <a:r>
              <a:rPr lang="fr-FR"/>
              <a:t>10</a:t>
            </a:r>
            <a:br>
              <a:rPr lang="fr-FR"/>
            </a:br>
            <a:r>
              <a:rPr lang="fr-FR"/>
              <a:t>11</a:t>
            </a:r>
            <a:br>
              <a:rPr lang="fr-FR"/>
            </a:br>
            <a:r>
              <a:rPr lang="fr-FR"/>
              <a:t>12</a:t>
            </a:r>
            <a:br>
              <a:rPr lang="fr-FR"/>
            </a:br>
            <a:r>
              <a:rPr lang="fr-FR"/>
              <a:t>13</a:t>
            </a:r>
            <a:br>
              <a:rPr lang="fr-FR"/>
            </a:br>
            <a:r>
              <a:rPr lang="fr-FR"/>
              <a:t>14</a:t>
            </a:r>
            <a:br>
              <a:rPr lang="fr-FR"/>
            </a:br>
            <a:r>
              <a:rPr lang="fr-FR"/>
              <a:t>15</a:t>
            </a:r>
            <a:br>
              <a:rPr lang="fr-FR"/>
            </a:br>
            <a:r>
              <a:rPr lang="fr-FR"/>
              <a:t>16</a:t>
            </a:r>
            <a:br>
              <a:rPr lang="fr-FR"/>
            </a:br>
            <a:r>
              <a:rPr lang="fr-FR"/>
              <a:t>17</a:t>
            </a:r>
            <a:br>
              <a:rPr lang="fr-FR"/>
            </a:br>
            <a:r>
              <a:rPr lang="fr-FR"/>
              <a:t>18</a:t>
            </a:r>
            <a:br>
              <a:rPr lang="fr-FR"/>
            </a:br>
            <a:r>
              <a:rPr lang="fr-FR"/>
              <a:t>19</a:t>
            </a:r>
            <a:br>
              <a:rPr lang="fr-FR"/>
            </a:br>
            <a:r>
              <a:rPr lang="fr-FR"/>
              <a:t>20</a:t>
            </a:r>
            <a:br>
              <a:rPr lang="fr-FR"/>
            </a:br>
            <a:r>
              <a:rPr lang="fr-FR"/>
              <a:t>21</a:t>
            </a:r>
            <a:br>
              <a:rPr lang="fr-FR"/>
            </a:br>
            <a:r>
              <a:rPr lang="fr-FR"/>
              <a:t>22</a:t>
            </a:r>
            <a:br>
              <a:rPr lang="fr-FR"/>
            </a:br>
            <a:r>
              <a:rPr lang="fr-FR"/>
              <a:t>23</a:t>
            </a:r>
            <a:br>
              <a:rPr lang="fr-FR"/>
            </a:br>
            <a:r>
              <a:rPr lang="fr-FR"/>
              <a:t>24</a:t>
            </a:r>
          </a:p>
        </p:txBody>
      </p:sp>
    </p:spTree>
    <p:extLst>
      <p:ext uri="{BB962C8B-B14F-4D97-AF65-F5344CB8AC3E}">
        <p14:creationId xmlns:p14="http://schemas.microsoft.com/office/powerpoint/2010/main" val="326351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Chapitre typ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DD73CD-2ECF-89D5-845B-4DB7147BCD1F}"/>
              </a:ext>
            </a:extLst>
          </p:cNvPr>
          <p:cNvSpPr>
            <a:spLocks/>
          </p:cNvSpPr>
          <p:nvPr userDrawn="1"/>
        </p:nvSpPr>
        <p:spPr>
          <a:xfrm>
            <a:off x="-26425" y="-27000"/>
            <a:ext cx="12240000" cy="69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Lisere">
            <a:extLst>
              <a:ext uri="{FF2B5EF4-FFF2-40B4-BE49-F238E27FC236}">
                <a16:creationId xmlns:a16="http://schemas.microsoft.com/office/drawing/2014/main" id="{DCCF5BFB-3AA2-C76C-DC1A-BAC425843B80}"/>
              </a:ext>
            </a:extLst>
          </p:cNvPr>
          <p:cNvGrpSpPr/>
          <p:nvPr userDrawn="1"/>
        </p:nvGrpSpPr>
        <p:grpSpPr>
          <a:xfrm>
            <a:off x="5520000" y="-27000"/>
            <a:ext cx="5970598" cy="5112000"/>
            <a:chOff x="5520000" y="-27000"/>
            <a:chExt cx="5970598" cy="5112000"/>
          </a:xfrm>
        </p:grpSpPr>
        <p:cxnSp>
          <p:nvCxnSpPr>
            <p:cNvPr id="7" name="Connecteur droit 6">
              <a:extLst>
                <a:ext uri="{FF2B5EF4-FFF2-40B4-BE49-F238E27FC236}">
                  <a16:creationId xmlns:a16="http://schemas.microsoft.com/office/drawing/2014/main" id="{1D959341-8DB3-90B9-CEB0-AF88A53722F3}"/>
                </a:ext>
              </a:extLst>
            </p:cNvPr>
            <p:cNvCxnSpPr>
              <a:cxnSpLocks noChangeAspect="1"/>
            </p:cNvCxnSpPr>
            <p:nvPr userDrawn="1"/>
          </p:nvCxnSpPr>
          <p:spPr>
            <a:xfrm flipH="1">
              <a:off x="8040000" y="-27000"/>
              <a:ext cx="3450598" cy="5112000"/>
            </a:xfrm>
            <a:prstGeom prst="line">
              <a:avLst/>
            </a:prstGeom>
            <a:ln w="12700" cap="rnd">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846C89F7-5E52-FBB6-6464-5E34F6704F14}"/>
                </a:ext>
              </a:extLst>
            </p:cNvPr>
            <p:cNvCxnSpPr>
              <a:cxnSpLocks/>
            </p:cNvCxnSpPr>
            <p:nvPr userDrawn="1"/>
          </p:nvCxnSpPr>
          <p:spPr>
            <a:xfrm flipH="1">
              <a:off x="5520000" y="5085000"/>
              <a:ext cx="2520000" cy="0"/>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3" name="Pattern">
            <a:extLst>
              <a:ext uri="{FF2B5EF4-FFF2-40B4-BE49-F238E27FC236}">
                <a16:creationId xmlns:a16="http://schemas.microsoft.com/office/drawing/2014/main" id="{39A5121B-806F-B1B8-C0CC-D27BD5E772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000" y="-27000"/>
            <a:ext cx="7344000" cy="5904000"/>
          </a:xfrm>
          <a:prstGeom prst="rect">
            <a:avLst/>
          </a:prstGeom>
        </p:spPr>
      </p:pic>
      <p:sp>
        <p:nvSpPr>
          <p:cNvPr id="24" name="Gradient">
            <a:extLst>
              <a:ext uri="{FF2B5EF4-FFF2-40B4-BE49-F238E27FC236}">
                <a16:creationId xmlns:a16="http://schemas.microsoft.com/office/drawing/2014/main" id="{25B48545-81E9-69D0-CAEA-98663520626B}"/>
              </a:ext>
            </a:extLst>
          </p:cNvPr>
          <p:cNvSpPr>
            <a:spLocks noChangeAspect="1"/>
          </p:cNvSpPr>
          <p:nvPr userDrawn="1"/>
        </p:nvSpPr>
        <p:spPr>
          <a:xfrm>
            <a:off x="552000" y="-27000"/>
            <a:ext cx="7344008" cy="5904000"/>
          </a:xfrm>
          <a:prstGeom prst="parallelogram">
            <a:avLst>
              <a:gd name="adj" fmla="val 67407"/>
            </a:avLst>
          </a:prstGeom>
          <a:gradFill>
            <a:gsLst>
              <a:gs pos="100000">
                <a:schemeClr val="accent1">
                  <a:alpha val="20000"/>
                </a:schemeClr>
              </a:gs>
              <a:gs pos="75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ache">
            <a:extLst>
              <a:ext uri="{FF2B5EF4-FFF2-40B4-BE49-F238E27FC236}">
                <a16:creationId xmlns:a16="http://schemas.microsoft.com/office/drawing/2014/main" id="{FB463571-D884-CEBC-A1B0-01C6DD0ECE85}"/>
              </a:ext>
            </a:extLst>
          </p:cNvPr>
          <p:cNvSpPr>
            <a:spLocks noChangeAspect="1"/>
          </p:cNvSpPr>
          <p:nvPr userDrawn="1"/>
        </p:nvSpPr>
        <p:spPr>
          <a:xfrm>
            <a:off x="4296000" y="5877000"/>
            <a:ext cx="7920000" cy="1008000"/>
          </a:xfrm>
          <a:custGeom>
            <a:avLst/>
            <a:gdLst>
              <a:gd name="connsiteX0" fmla="*/ 679463 w 7920000"/>
              <a:gd name="connsiteY0" fmla="*/ 0 h 1008000"/>
              <a:gd name="connsiteX1" fmla="*/ 6120000 w 7920000"/>
              <a:gd name="connsiteY1" fmla="*/ 0 h 1008000"/>
              <a:gd name="connsiteX2" fmla="*/ 7560000 w 7920000"/>
              <a:gd name="connsiteY2" fmla="*/ 0 h 1008000"/>
              <a:gd name="connsiteX3" fmla="*/ 7920000 w 7920000"/>
              <a:gd name="connsiteY3" fmla="*/ 0 h 1008000"/>
              <a:gd name="connsiteX4" fmla="*/ 7920000 w 7920000"/>
              <a:gd name="connsiteY4" fmla="*/ 1008000 h 1008000"/>
              <a:gd name="connsiteX5" fmla="*/ 6880537 w 7920000"/>
              <a:gd name="connsiteY5" fmla="*/ 1008000 h 1008000"/>
              <a:gd name="connsiteX6" fmla="*/ 6120000 w 7920000"/>
              <a:gd name="connsiteY6" fmla="*/ 1008000 h 1008000"/>
              <a:gd name="connsiteX7" fmla="*/ 0 w 7920000"/>
              <a:gd name="connsiteY7" fmla="*/ 100800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0000" h="1008000">
                <a:moveTo>
                  <a:pt x="679463" y="0"/>
                </a:moveTo>
                <a:lnTo>
                  <a:pt x="6120000" y="0"/>
                </a:lnTo>
                <a:lnTo>
                  <a:pt x="7560000" y="0"/>
                </a:lnTo>
                <a:lnTo>
                  <a:pt x="7920000" y="0"/>
                </a:lnTo>
                <a:lnTo>
                  <a:pt x="7920000" y="1008000"/>
                </a:lnTo>
                <a:lnTo>
                  <a:pt x="6880537" y="1008000"/>
                </a:lnTo>
                <a:lnTo>
                  <a:pt x="6120000" y="1008000"/>
                </a:lnTo>
                <a:lnTo>
                  <a:pt x="0" y="1008000"/>
                </a:lnTo>
                <a:close/>
              </a:path>
            </a:pathLst>
          </a:cu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2" name="Titre 61">
            <a:extLst>
              <a:ext uri="{FF2B5EF4-FFF2-40B4-BE49-F238E27FC236}">
                <a16:creationId xmlns:a16="http://schemas.microsoft.com/office/drawing/2014/main" id="{466974C6-9683-F6A5-3C2B-508FEF431678}"/>
              </a:ext>
            </a:extLst>
          </p:cNvPr>
          <p:cNvSpPr>
            <a:spLocks noGrp="1"/>
          </p:cNvSpPr>
          <p:nvPr>
            <p:ph type="title" hasCustomPrompt="1"/>
          </p:nvPr>
        </p:nvSpPr>
        <p:spPr>
          <a:xfrm>
            <a:off x="2424000" y="2205000"/>
            <a:ext cx="5472000" cy="1944000"/>
          </a:xfrm>
          <a:noFill/>
        </p:spPr>
        <p:txBody>
          <a:bodyPr wrap="square" anchor="b" anchorCtr="0">
            <a:noAutofit/>
          </a:bodyPr>
          <a:lstStyle>
            <a:lvl1pPr>
              <a:defRPr>
                <a:solidFill>
                  <a:schemeClr val="tx1"/>
                </a:solidFill>
              </a:defRPr>
            </a:lvl1pPr>
          </a:lstStyle>
          <a:p>
            <a:r>
              <a:rPr lang="fr-FR" err="1"/>
              <a:t>Donec</a:t>
            </a:r>
            <a:r>
              <a:rPr lang="fr-FR"/>
              <a:t> in </a:t>
            </a:r>
            <a:r>
              <a:rPr lang="fr-FR" err="1"/>
              <a:t>metus</a:t>
            </a:r>
            <a:r>
              <a:rPr lang="fr-FR"/>
              <a:t> </a:t>
            </a:r>
            <a:r>
              <a:rPr lang="fr-FR" err="1"/>
              <a:t>tortor</a:t>
            </a:r>
            <a:r>
              <a:rPr lang="fr-FR"/>
              <a:t> </a:t>
            </a:r>
            <a:r>
              <a:rPr lang="fr-FR" err="1"/>
              <a:t>Donec</a:t>
            </a:r>
            <a:r>
              <a:rPr lang="fr-FR"/>
              <a:t> </a:t>
            </a:r>
            <a:r>
              <a:rPr lang="fr-FR" err="1"/>
              <a:t>ornare</a:t>
            </a:r>
            <a:r>
              <a:rPr lang="fr-FR"/>
              <a:t> </a:t>
            </a:r>
            <a:r>
              <a:rPr lang="fr-FR" err="1"/>
              <a:t>odio</a:t>
            </a:r>
            <a:r>
              <a:rPr lang="fr-FR"/>
              <a:t> </a:t>
            </a:r>
            <a:r>
              <a:rPr lang="fr-FR" err="1"/>
              <a:t>vel</a:t>
            </a:r>
            <a:r>
              <a:rPr lang="fr-FR"/>
              <a:t> </a:t>
            </a:r>
            <a:r>
              <a:rPr lang="fr-FR" err="1"/>
              <a:t>dapibus</a:t>
            </a:r>
            <a:r>
              <a:rPr lang="fr-FR"/>
              <a:t> </a:t>
            </a:r>
            <a:r>
              <a:rPr lang="fr-FR" err="1"/>
              <a:t>laore</a:t>
            </a:r>
            <a:r>
              <a:rPr lang="fr-FR"/>
              <a:t> </a:t>
            </a:r>
            <a:r>
              <a:rPr lang="fr-FR" err="1"/>
              <a:t>eleifend</a:t>
            </a:r>
            <a:endParaRPr lang="fr-FR"/>
          </a:p>
        </p:txBody>
      </p:sp>
      <p:sp>
        <p:nvSpPr>
          <p:cNvPr id="13" name="Espace réservé du texte 75">
            <a:extLst>
              <a:ext uri="{FF2B5EF4-FFF2-40B4-BE49-F238E27FC236}">
                <a16:creationId xmlns:a16="http://schemas.microsoft.com/office/drawing/2014/main" id="{9D7C1404-D03E-B8B0-0D7B-E09F392D5C06}"/>
              </a:ext>
            </a:extLst>
          </p:cNvPr>
          <p:cNvSpPr>
            <a:spLocks noGrp="1"/>
          </p:cNvSpPr>
          <p:nvPr>
            <p:ph type="body" sz="quarter" idx="10" hasCustomPrompt="1"/>
          </p:nvPr>
        </p:nvSpPr>
        <p:spPr>
          <a:xfrm>
            <a:off x="2424000" y="4293000"/>
            <a:ext cx="5472000" cy="792000"/>
          </a:xfrm>
        </p:spPr>
        <p:txBody>
          <a:bodyPr anchor="t" anchorCtr="0">
            <a:noAutofit/>
          </a:bodyPr>
          <a:lstStyle>
            <a:lvl1pPr marL="0" indent="0">
              <a:buNone/>
              <a:defRPr sz="2300">
                <a:solidFill>
                  <a:schemeClr val="tx1"/>
                </a:solidFill>
                <a:latin typeface="Switzer Light" pitchFamily="50" charset="0"/>
              </a:defRPr>
            </a:lvl1pPr>
          </a:lstStyle>
          <a:p>
            <a:pPr lvl="0"/>
            <a:r>
              <a:rPr lang="fr-FR" err="1"/>
              <a:t>Donec</a:t>
            </a:r>
            <a:r>
              <a:rPr lang="fr-FR"/>
              <a:t> at </a:t>
            </a:r>
            <a:r>
              <a:rPr lang="fr-FR" err="1"/>
              <a:t>vehicula</a:t>
            </a:r>
            <a:r>
              <a:rPr lang="fr-FR"/>
              <a:t> ex. </a:t>
            </a:r>
            <a:r>
              <a:rPr lang="fr-FR" err="1"/>
              <a:t>Donec</a:t>
            </a:r>
            <a:r>
              <a:rPr lang="fr-FR"/>
              <a:t> eu </a:t>
            </a:r>
            <a:r>
              <a:rPr lang="fr-FR" err="1"/>
              <a:t>lectus</a:t>
            </a:r>
            <a:r>
              <a:rPr lang="fr-FR"/>
              <a:t> nec dolor </a:t>
            </a:r>
            <a:r>
              <a:rPr lang="fr-FR" err="1"/>
              <a:t>lobortis</a:t>
            </a:r>
            <a:r>
              <a:rPr lang="fr-FR"/>
              <a:t> </a:t>
            </a:r>
            <a:r>
              <a:rPr lang="fr-FR" err="1"/>
              <a:t>orci</a:t>
            </a:r>
            <a:r>
              <a:rPr lang="fr-FR"/>
              <a:t> </a:t>
            </a:r>
            <a:r>
              <a:rPr lang="fr-FR" err="1"/>
              <a:t>aliquam</a:t>
            </a:r>
            <a:r>
              <a:rPr lang="fr-FR"/>
              <a:t>.</a:t>
            </a:r>
          </a:p>
        </p:txBody>
      </p:sp>
      <p:pic>
        <p:nvPicPr>
          <p:cNvPr id="14" name="Graphique 13">
            <a:extLst>
              <a:ext uri="{FF2B5EF4-FFF2-40B4-BE49-F238E27FC236}">
                <a16:creationId xmlns:a16="http://schemas.microsoft.com/office/drawing/2014/main" id="{5D577701-C75B-B48D-C995-63292FD2A6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52000" y="6230333"/>
            <a:ext cx="1188000" cy="366667"/>
          </a:xfrm>
          <a:prstGeom prst="rect">
            <a:avLst/>
          </a:prstGeom>
        </p:spPr>
      </p:pic>
      <p:sp>
        <p:nvSpPr>
          <p:cNvPr id="22" name="Espace réservé du texte 75">
            <a:extLst>
              <a:ext uri="{FF2B5EF4-FFF2-40B4-BE49-F238E27FC236}">
                <a16:creationId xmlns:a16="http://schemas.microsoft.com/office/drawing/2014/main" id="{1C12714A-FFE0-0404-9D0E-63694ABA7DE4}"/>
              </a:ext>
            </a:extLst>
          </p:cNvPr>
          <p:cNvSpPr>
            <a:spLocks noGrp="1"/>
          </p:cNvSpPr>
          <p:nvPr>
            <p:ph type="body" sz="quarter" idx="11" hasCustomPrompt="1"/>
          </p:nvPr>
        </p:nvSpPr>
        <p:spPr>
          <a:xfrm>
            <a:off x="552000" y="3789000"/>
            <a:ext cx="1728000" cy="360000"/>
          </a:xfrm>
        </p:spPr>
        <p:txBody>
          <a:bodyPr tIns="36000" anchor="t" anchorCtr="0">
            <a:noAutofit/>
          </a:bodyPr>
          <a:lstStyle>
            <a:lvl1pPr marL="0" indent="0" algn="r">
              <a:lnSpc>
                <a:spcPct val="100000"/>
              </a:lnSpc>
              <a:spcBef>
                <a:spcPts val="0"/>
              </a:spcBef>
              <a:buNone/>
              <a:defRPr sz="1800" cap="all" spc="30" baseline="0">
                <a:solidFill>
                  <a:schemeClr val="tx1"/>
                </a:solidFill>
                <a:latin typeface="Switzer Semibold" pitchFamily="50" charset="0"/>
              </a:defRPr>
            </a:lvl1pPr>
          </a:lstStyle>
          <a:p>
            <a:pPr lvl="0"/>
            <a:r>
              <a:rPr lang="fr-FR"/>
              <a:t>Chapitre 0</a:t>
            </a:r>
          </a:p>
        </p:txBody>
      </p:sp>
    </p:spTree>
    <p:extLst>
      <p:ext uri="{BB962C8B-B14F-4D97-AF65-F5344CB8AC3E}">
        <p14:creationId xmlns:p14="http://schemas.microsoft.com/office/powerpoint/2010/main" val="153049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Chapitre typ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DD73CD-2ECF-89D5-845B-4DB7147BCD1F}"/>
              </a:ext>
            </a:extLst>
          </p:cNvPr>
          <p:cNvSpPr>
            <a:spLocks/>
          </p:cNvSpPr>
          <p:nvPr userDrawn="1"/>
        </p:nvSpPr>
        <p:spPr>
          <a:xfrm>
            <a:off x="-26425" y="-27000"/>
            <a:ext cx="12240000" cy="69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Lisere">
            <a:extLst>
              <a:ext uri="{FF2B5EF4-FFF2-40B4-BE49-F238E27FC236}">
                <a16:creationId xmlns:a16="http://schemas.microsoft.com/office/drawing/2014/main" id="{DCCF5BFB-3AA2-C76C-DC1A-BAC425843B80}"/>
              </a:ext>
            </a:extLst>
          </p:cNvPr>
          <p:cNvGrpSpPr/>
          <p:nvPr userDrawn="1"/>
        </p:nvGrpSpPr>
        <p:grpSpPr>
          <a:xfrm>
            <a:off x="5520000" y="-27000"/>
            <a:ext cx="5970598" cy="5112000"/>
            <a:chOff x="5520000" y="-27000"/>
            <a:chExt cx="5970598" cy="5112000"/>
          </a:xfrm>
        </p:grpSpPr>
        <p:cxnSp>
          <p:nvCxnSpPr>
            <p:cNvPr id="7" name="Connecteur droit 6">
              <a:extLst>
                <a:ext uri="{FF2B5EF4-FFF2-40B4-BE49-F238E27FC236}">
                  <a16:creationId xmlns:a16="http://schemas.microsoft.com/office/drawing/2014/main" id="{1D959341-8DB3-90B9-CEB0-AF88A53722F3}"/>
                </a:ext>
              </a:extLst>
            </p:cNvPr>
            <p:cNvCxnSpPr>
              <a:cxnSpLocks noChangeAspect="1"/>
            </p:cNvCxnSpPr>
            <p:nvPr userDrawn="1"/>
          </p:nvCxnSpPr>
          <p:spPr>
            <a:xfrm flipH="1">
              <a:off x="8040000" y="-27000"/>
              <a:ext cx="3450598" cy="5112000"/>
            </a:xfrm>
            <a:prstGeom prst="line">
              <a:avLst/>
            </a:prstGeom>
            <a:ln w="12700" cap="rnd">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846C89F7-5E52-FBB6-6464-5E34F6704F14}"/>
                </a:ext>
              </a:extLst>
            </p:cNvPr>
            <p:cNvCxnSpPr>
              <a:cxnSpLocks/>
            </p:cNvCxnSpPr>
            <p:nvPr userDrawn="1"/>
          </p:nvCxnSpPr>
          <p:spPr>
            <a:xfrm flipH="1">
              <a:off x="5520000" y="5085000"/>
              <a:ext cx="2520000" cy="0"/>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 name="Gradient">
            <a:extLst>
              <a:ext uri="{FF2B5EF4-FFF2-40B4-BE49-F238E27FC236}">
                <a16:creationId xmlns:a16="http://schemas.microsoft.com/office/drawing/2014/main" id="{7C4BAE58-F123-8E31-5D86-EC007CF9BF70}"/>
              </a:ext>
            </a:extLst>
          </p:cNvPr>
          <p:cNvSpPr>
            <a:spLocks noChangeAspect="1"/>
          </p:cNvSpPr>
          <p:nvPr userDrawn="1"/>
        </p:nvSpPr>
        <p:spPr>
          <a:xfrm>
            <a:off x="552000" y="-27000"/>
            <a:ext cx="7344008" cy="5904000"/>
          </a:xfrm>
          <a:prstGeom prst="parallelogram">
            <a:avLst>
              <a:gd name="adj" fmla="val 67407"/>
            </a:avLst>
          </a:prstGeom>
          <a:gradFill>
            <a:gsLst>
              <a:gs pos="100000">
                <a:schemeClr val="accent6">
                  <a:alpha val="20000"/>
                </a:schemeClr>
              </a:gs>
              <a:gs pos="75000">
                <a:schemeClr val="accent6">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attern">
            <a:extLst>
              <a:ext uri="{FF2B5EF4-FFF2-40B4-BE49-F238E27FC236}">
                <a16:creationId xmlns:a16="http://schemas.microsoft.com/office/drawing/2014/main" id="{4F04F2B7-2AC8-2BA8-FDD1-027E6326BD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000" y="-27000"/>
            <a:ext cx="7344000" cy="5904000"/>
          </a:xfrm>
          <a:prstGeom prst="rect">
            <a:avLst/>
          </a:prstGeom>
        </p:spPr>
      </p:pic>
      <p:sp>
        <p:nvSpPr>
          <p:cNvPr id="11" name="Cache">
            <a:extLst>
              <a:ext uri="{FF2B5EF4-FFF2-40B4-BE49-F238E27FC236}">
                <a16:creationId xmlns:a16="http://schemas.microsoft.com/office/drawing/2014/main" id="{FB463571-D884-CEBC-A1B0-01C6DD0ECE85}"/>
              </a:ext>
            </a:extLst>
          </p:cNvPr>
          <p:cNvSpPr>
            <a:spLocks noChangeAspect="1"/>
          </p:cNvSpPr>
          <p:nvPr userDrawn="1"/>
        </p:nvSpPr>
        <p:spPr>
          <a:xfrm>
            <a:off x="4296000" y="5877000"/>
            <a:ext cx="7920000" cy="1008000"/>
          </a:xfrm>
          <a:custGeom>
            <a:avLst/>
            <a:gdLst>
              <a:gd name="connsiteX0" fmla="*/ 679463 w 7920000"/>
              <a:gd name="connsiteY0" fmla="*/ 0 h 1008000"/>
              <a:gd name="connsiteX1" fmla="*/ 6120000 w 7920000"/>
              <a:gd name="connsiteY1" fmla="*/ 0 h 1008000"/>
              <a:gd name="connsiteX2" fmla="*/ 7560000 w 7920000"/>
              <a:gd name="connsiteY2" fmla="*/ 0 h 1008000"/>
              <a:gd name="connsiteX3" fmla="*/ 7920000 w 7920000"/>
              <a:gd name="connsiteY3" fmla="*/ 0 h 1008000"/>
              <a:gd name="connsiteX4" fmla="*/ 7920000 w 7920000"/>
              <a:gd name="connsiteY4" fmla="*/ 1008000 h 1008000"/>
              <a:gd name="connsiteX5" fmla="*/ 6880537 w 7920000"/>
              <a:gd name="connsiteY5" fmla="*/ 1008000 h 1008000"/>
              <a:gd name="connsiteX6" fmla="*/ 6120000 w 7920000"/>
              <a:gd name="connsiteY6" fmla="*/ 1008000 h 1008000"/>
              <a:gd name="connsiteX7" fmla="*/ 0 w 7920000"/>
              <a:gd name="connsiteY7" fmla="*/ 100800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0000" h="1008000">
                <a:moveTo>
                  <a:pt x="679463" y="0"/>
                </a:moveTo>
                <a:lnTo>
                  <a:pt x="6120000" y="0"/>
                </a:lnTo>
                <a:lnTo>
                  <a:pt x="7560000" y="0"/>
                </a:lnTo>
                <a:lnTo>
                  <a:pt x="7920000" y="0"/>
                </a:lnTo>
                <a:lnTo>
                  <a:pt x="7920000" y="1008000"/>
                </a:lnTo>
                <a:lnTo>
                  <a:pt x="6880537" y="1008000"/>
                </a:lnTo>
                <a:lnTo>
                  <a:pt x="6120000" y="1008000"/>
                </a:lnTo>
                <a:lnTo>
                  <a:pt x="0" y="1008000"/>
                </a:lnTo>
                <a:close/>
              </a:path>
            </a:pathLst>
          </a:cu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2" name="Titre 61">
            <a:extLst>
              <a:ext uri="{FF2B5EF4-FFF2-40B4-BE49-F238E27FC236}">
                <a16:creationId xmlns:a16="http://schemas.microsoft.com/office/drawing/2014/main" id="{466974C6-9683-F6A5-3C2B-508FEF431678}"/>
              </a:ext>
            </a:extLst>
          </p:cNvPr>
          <p:cNvSpPr>
            <a:spLocks noGrp="1"/>
          </p:cNvSpPr>
          <p:nvPr>
            <p:ph type="title" hasCustomPrompt="1"/>
          </p:nvPr>
        </p:nvSpPr>
        <p:spPr>
          <a:xfrm>
            <a:off x="2424000" y="2205000"/>
            <a:ext cx="5472000" cy="1944000"/>
          </a:xfrm>
          <a:noFill/>
        </p:spPr>
        <p:txBody>
          <a:bodyPr wrap="square" anchor="b" anchorCtr="0">
            <a:noAutofit/>
          </a:bodyPr>
          <a:lstStyle>
            <a:lvl1pPr>
              <a:defRPr>
                <a:solidFill>
                  <a:schemeClr val="tx1"/>
                </a:solidFill>
              </a:defRPr>
            </a:lvl1pPr>
          </a:lstStyle>
          <a:p>
            <a:r>
              <a:rPr lang="fr-FR" err="1"/>
              <a:t>Donec</a:t>
            </a:r>
            <a:r>
              <a:rPr lang="fr-FR"/>
              <a:t> in </a:t>
            </a:r>
            <a:r>
              <a:rPr lang="fr-FR" err="1"/>
              <a:t>metus</a:t>
            </a:r>
            <a:r>
              <a:rPr lang="fr-FR"/>
              <a:t> </a:t>
            </a:r>
            <a:r>
              <a:rPr lang="fr-FR" err="1"/>
              <a:t>tortor</a:t>
            </a:r>
            <a:r>
              <a:rPr lang="fr-FR"/>
              <a:t> </a:t>
            </a:r>
            <a:r>
              <a:rPr lang="fr-FR" err="1"/>
              <a:t>Donec</a:t>
            </a:r>
            <a:r>
              <a:rPr lang="fr-FR"/>
              <a:t> </a:t>
            </a:r>
            <a:r>
              <a:rPr lang="fr-FR" err="1"/>
              <a:t>ornare</a:t>
            </a:r>
            <a:r>
              <a:rPr lang="fr-FR"/>
              <a:t> </a:t>
            </a:r>
            <a:r>
              <a:rPr lang="fr-FR" err="1"/>
              <a:t>odio</a:t>
            </a:r>
            <a:r>
              <a:rPr lang="fr-FR"/>
              <a:t> </a:t>
            </a:r>
            <a:r>
              <a:rPr lang="fr-FR" err="1"/>
              <a:t>vel</a:t>
            </a:r>
            <a:r>
              <a:rPr lang="fr-FR"/>
              <a:t> </a:t>
            </a:r>
            <a:r>
              <a:rPr lang="fr-FR" err="1"/>
              <a:t>dapibus</a:t>
            </a:r>
            <a:r>
              <a:rPr lang="fr-FR"/>
              <a:t> </a:t>
            </a:r>
            <a:r>
              <a:rPr lang="fr-FR" err="1"/>
              <a:t>laore</a:t>
            </a:r>
            <a:r>
              <a:rPr lang="fr-FR"/>
              <a:t> </a:t>
            </a:r>
            <a:r>
              <a:rPr lang="fr-FR" err="1"/>
              <a:t>eleifend</a:t>
            </a:r>
            <a:endParaRPr lang="fr-FR"/>
          </a:p>
        </p:txBody>
      </p:sp>
      <p:sp>
        <p:nvSpPr>
          <p:cNvPr id="13" name="Espace réservé du texte 75">
            <a:extLst>
              <a:ext uri="{FF2B5EF4-FFF2-40B4-BE49-F238E27FC236}">
                <a16:creationId xmlns:a16="http://schemas.microsoft.com/office/drawing/2014/main" id="{9D7C1404-D03E-B8B0-0D7B-E09F392D5C06}"/>
              </a:ext>
            </a:extLst>
          </p:cNvPr>
          <p:cNvSpPr>
            <a:spLocks noGrp="1"/>
          </p:cNvSpPr>
          <p:nvPr>
            <p:ph type="body" sz="quarter" idx="10" hasCustomPrompt="1"/>
          </p:nvPr>
        </p:nvSpPr>
        <p:spPr>
          <a:xfrm>
            <a:off x="2424000" y="4293000"/>
            <a:ext cx="5472000" cy="792000"/>
          </a:xfrm>
        </p:spPr>
        <p:txBody>
          <a:bodyPr anchor="t" anchorCtr="0">
            <a:noAutofit/>
          </a:bodyPr>
          <a:lstStyle>
            <a:lvl1pPr marL="0" indent="0">
              <a:buNone/>
              <a:defRPr sz="2300">
                <a:solidFill>
                  <a:schemeClr val="tx1"/>
                </a:solidFill>
                <a:latin typeface="Switzer Light" pitchFamily="50" charset="0"/>
              </a:defRPr>
            </a:lvl1pPr>
          </a:lstStyle>
          <a:p>
            <a:pPr lvl="0"/>
            <a:r>
              <a:rPr lang="fr-FR" err="1"/>
              <a:t>Donec</a:t>
            </a:r>
            <a:r>
              <a:rPr lang="fr-FR"/>
              <a:t> at </a:t>
            </a:r>
            <a:r>
              <a:rPr lang="fr-FR" err="1"/>
              <a:t>vehicula</a:t>
            </a:r>
            <a:r>
              <a:rPr lang="fr-FR"/>
              <a:t> ex. </a:t>
            </a:r>
            <a:r>
              <a:rPr lang="fr-FR" err="1"/>
              <a:t>Donec</a:t>
            </a:r>
            <a:r>
              <a:rPr lang="fr-FR"/>
              <a:t> eu </a:t>
            </a:r>
            <a:r>
              <a:rPr lang="fr-FR" err="1"/>
              <a:t>lectus</a:t>
            </a:r>
            <a:r>
              <a:rPr lang="fr-FR"/>
              <a:t> nec dolor </a:t>
            </a:r>
            <a:r>
              <a:rPr lang="fr-FR" err="1"/>
              <a:t>lobortis</a:t>
            </a:r>
            <a:r>
              <a:rPr lang="fr-FR"/>
              <a:t> </a:t>
            </a:r>
            <a:r>
              <a:rPr lang="fr-FR" err="1"/>
              <a:t>orci</a:t>
            </a:r>
            <a:r>
              <a:rPr lang="fr-FR"/>
              <a:t> </a:t>
            </a:r>
            <a:r>
              <a:rPr lang="fr-FR" err="1"/>
              <a:t>aliquam</a:t>
            </a:r>
            <a:r>
              <a:rPr lang="fr-FR"/>
              <a:t>.</a:t>
            </a:r>
          </a:p>
        </p:txBody>
      </p:sp>
      <p:pic>
        <p:nvPicPr>
          <p:cNvPr id="14" name="Graphique 13">
            <a:extLst>
              <a:ext uri="{FF2B5EF4-FFF2-40B4-BE49-F238E27FC236}">
                <a16:creationId xmlns:a16="http://schemas.microsoft.com/office/drawing/2014/main" id="{5D577701-C75B-B48D-C995-63292FD2A6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52000" y="6230333"/>
            <a:ext cx="1188000" cy="366667"/>
          </a:xfrm>
          <a:prstGeom prst="rect">
            <a:avLst/>
          </a:prstGeom>
        </p:spPr>
      </p:pic>
      <p:sp>
        <p:nvSpPr>
          <p:cNvPr id="22" name="Espace réservé du texte 75">
            <a:extLst>
              <a:ext uri="{FF2B5EF4-FFF2-40B4-BE49-F238E27FC236}">
                <a16:creationId xmlns:a16="http://schemas.microsoft.com/office/drawing/2014/main" id="{1C12714A-FFE0-0404-9D0E-63694ABA7DE4}"/>
              </a:ext>
            </a:extLst>
          </p:cNvPr>
          <p:cNvSpPr>
            <a:spLocks noGrp="1"/>
          </p:cNvSpPr>
          <p:nvPr>
            <p:ph type="body" sz="quarter" idx="11" hasCustomPrompt="1"/>
          </p:nvPr>
        </p:nvSpPr>
        <p:spPr>
          <a:xfrm>
            <a:off x="552000" y="3789000"/>
            <a:ext cx="1728000" cy="360000"/>
          </a:xfrm>
        </p:spPr>
        <p:txBody>
          <a:bodyPr tIns="36000" anchor="t" anchorCtr="0">
            <a:noAutofit/>
          </a:bodyPr>
          <a:lstStyle>
            <a:lvl1pPr marL="0" indent="0" algn="r">
              <a:lnSpc>
                <a:spcPct val="100000"/>
              </a:lnSpc>
              <a:spcBef>
                <a:spcPts val="0"/>
              </a:spcBef>
              <a:buNone/>
              <a:defRPr sz="1800" cap="all" spc="30" baseline="0">
                <a:solidFill>
                  <a:schemeClr val="tx1"/>
                </a:solidFill>
                <a:latin typeface="Switzer Semibold" pitchFamily="50" charset="0"/>
              </a:defRPr>
            </a:lvl1pPr>
          </a:lstStyle>
          <a:p>
            <a:pPr lvl="0"/>
            <a:r>
              <a:rPr lang="fr-FR"/>
              <a:t>Chapitre 0</a:t>
            </a:r>
          </a:p>
        </p:txBody>
      </p:sp>
    </p:spTree>
    <p:extLst>
      <p:ext uri="{BB962C8B-B14F-4D97-AF65-F5344CB8AC3E}">
        <p14:creationId xmlns:p14="http://schemas.microsoft.com/office/powerpoint/2010/main" val="142494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que / Titre">
    <p:spTree>
      <p:nvGrpSpPr>
        <p:cNvPr id="1" name=""/>
        <p:cNvGrpSpPr/>
        <p:nvPr/>
      </p:nvGrpSpPr>
      <p:grpSpPr>
        <a:xfrm>
          <a:off x="0" y="0"/>
          <a:ext cx="0" cy="0"/>
          <a:chOff x="0" y="0"/>
          <a:chExt cx="0" cy="0"/>
        </a:xfrm>
      </p:grpSpPr>
      <p:grpSp>
        <p:nvGrpSpPr>
          <p:cNvPr id="25" name="layout-large-6cols" hidden="1">
            <a:extLst>
              <a:ext uri="{FF2B5EF4-FFF2-40B4-BE49-F238E27FC236}">
                <a16:creationId xmlns:a16="http://schemas.microsoft.com/office/drawing/2014/main" id="{8647EBA8-7D6E-6D45-EF95-A0A750837D6F}"/>
              </a:ext>
            </a:extLst>
          </p:cNvPr>
          <p:cNvGrpSpPr>
            <a:grpSpLocks/>
          </p:cNvGrpSpPr>
          <p:nvPr userDrawn="1"/>
        </p:nvGrpSpPr>
        <p:grpSpPr>
          <a:xfrm>
            <a:off x="552026" y="0"/>
            <a:ext cx="11087974" cy="6858000"/>
            <a:chOff x="552026" y="0"/>
            <a:chExt cx="11087974" cy="6858000"/>
          </a:xfrm>
        </p:grpSpPr>
        <p:sp>
          <p:nvSpPr>
            <p:cNvPr id="26" name="Rectangle 25">
              <a:extLst>
                <a:ext uri="{FF2B5EF4-FFF2-40B4-BE49-F238E27FC236}">
                  <a16:creationId xmlns:a16="http://schemas.microsoft.com/office/drawing/2014/main" id="{556ABBE3-1CE2-9ED2-267A-64CEED267335}"/>
                </a:ext>
              </a:extLst>
            </p:cNvPr>
            <p:cNvSpPr>
              <a:spLocks/>
            </p:cNvSpPr>
            <p:nvPr userDrawn="1"/>
          </p:nvSpPr>
          <p:spPr>
            <a:xfrm>
              <a:off x="552026"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27" name="Rectangle 26">
              <a:extLst>
                <a:ext uri="{FF2B5EF4-FFF2-40B4-BE49-F238E27FC236}">
                  <a16:creationId xmlns:a16="http://schemas.microsoft.com/office/drawing/2014/main" id="{0DB3DFD2-D05D-B669-866F-042B4C48AC39}"/>
                </a:ext>
              </a:extLst>
            </p:cNvPr>
            <p:cNvSpPr>
              <a:spLocks/>
            </p:cNvSpPr>
            <p:nvPr userDrawn="1"/>
          </p:nvSpPr>
          <p:spPr>
            <a:xfrm>
              <a:off x="2424094"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28" name="Rectangle 27">
              <a:extLst>
                <a:ext uri="{FF2B5EF4-FFF2-40B4-BE49-F238E27FC236}">
                  <a16:creationId xmlns:a16="http://schemas.microsoft.com/office/drawing/2014/main" id="{536DA192-92B7-93BA-6009-C3E0358D4527}"/>
                </a:ext>
              </a:extLst>
            </p:cNvPr>
            <p:cNvSpPr>
              <a:spLocks/>
            </p:cNvSpPr>
            <p:nvPr userDrawn="1"/>
          </p:nvSpPr>
          <p:spPr>
            <a:xfrm>
              <a:off x="4296018"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29" name="Rectangle 28">
              <a:extLst>
                <a:ext uri="{FF2B5EF4-FFF2-40B4-BE49-F238E27FC236}">
                  <a16:creationId xmlns:a16="http://schemas.microsoft.com/office/drawing/2014/main" id="{02715A52-C333-F09F-C649-9618BB134BA7}"/>
                </a:ext>
              </a:extLst>
            </p:cNvPr>
            <p:cNvSpPr>
              <a:spLocks/>
            </p:cNvSpPr>
            <p:nvPr userDrawn="1"/>
          </p:nvSpPr>
          <p:spPr>
            <a:xfrm>
              <a:off x="6168086"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30" name="Rectangle 29">
              <a:extLst>
                <a:ext uri="{FF2B5EF4-FFF2-40B4-BE49-F238E27FC236}">
                  <a16:creationId xmlns:a16="http://schemas.microsoft.com/office/drawing/2014/main" id="{BA1EDBC8-D0A9-CD83-E290-4816AEF8838A}"/>
                </a:ext>
              </a:extLst>
            </p:cNvPr>
            <p:cNvSpPr>
              <a:spLocks/>
            </p:cNvSpPr>
            <p:nvPr userDrawn="1"/>
          </p:nvSpPr>
          <p:spPr>
            <a:xfrm>
              <a:off x="8040039"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sp>
          <p:nvSpPr>
            <p:cNvPr id="31" name="Rectangle 30">
              <a:extLst>
                <a:ext uri="{FF2B5EF4-FFF2-40B4-BE49-F238E27FC236}">
                  <a16:creationId xmlns:a16="http://schemas.microsoft.com/office/drawing/2014/main" id="{8C94EA6D-87ED-B3DA-0CA5-CF853AE2E1C3}"/>
                </a:ext>
              </a:extLst>
            </p:cNvPr>
            <p:cNvSpPr>
              <a:spLocks/>
            </p:cNvSpPr>
            <p:nvPr userDrawn="1"/>
          </p:nvSpPr>
          <p:spPr>
            <a:xfrm>
              <a:off x="9912078" y="0"/>
              <a:ext cx="1727922" cy="68580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00B0F0"/>
                </a:solidFill>
              </a:endParaRPr>
            </a:p>
          </p:txBody>
        </p:sp>
      </p:grpSp>
      <p:sp>
        <p:nvSpPr>
          <p:cNvPr id="6" name="Espace réservé du texte 6">
            <a:extLst>
              <a:ext uri="{FF2B5EF4-FFF2-40B4-BE49-F238E27FC236}">
                <a16:creationId xmlns:a16="http://schemas.microsoft.com/office/drawing/2014/main" id="{F909E1AB-2461-69C7-1148-AD2458E39E68}"/>
              </a:ext>
            </a:extLst>
          </p:cNvPr>
          <p:cNvSpPr>
            <a:spLocks noGrp="1"/>
          </p:cNvSpPr>
          <p:nvPr>
            <p:ph type="body" sz="quarter" idx="13" hasCustomPrompt="1"/>
          </p:nvPr>
        </p:nvSpPr>
        <p:spPr>
          <a:xfrm>
            <a:off x="1416000" y="549000"/>
            <a:ext cx="9360000" cy="432000"/>
          </a:xfrm>
        </p:spPr>
        <p:txBody>
          <a:bodyPr>
            <a:noAutofit/>
          </a:bodyPr>
          <a:lstStyle>
            <a:lvl1pPr marL="0" indent="0">
              <a:lnSpc>
                <a:spcPct val="100000"/>
              </a:lnSpc>
              <a:spcBef>
                <a:spcPts val="0"/>
              </a:spcBef>
              <a:buNone/>
              <a:defRPr>
                <a:solidFill>
                  <a:schemeClr val="accent1"/>
                </a:solidFill>
                <a:latin typeface="Switzer Semibold" pitchFamily="50" charset="0"/>
              </a:defRPr>
            </a:lvl1pPr>
          </a:lstStyle>
          <a:p>
            <a:pPr lvl="0"/>
            <a:r>
              <a:rPr lang="fr-FR"/>
              <a:t>Morbi nec </a:t>
            </a:r>
            <a:r>
              <a:rPr lang="fr-FR" err="1"/>
              <a:t>tortor</a:t>
            </a:r>
            <a:r>
              <a:rPr lang="fr-FR"/>
              <a:t> at nisl </a:t>
            </a:r>
            <a:r>
              <a:rPr lang="fr-FR" err="1"/>
              <a:t>facilisis</a:t>
            </a:r>
            <a:r>
              <a:rPr lang="fr-FR"/>
              <a:t> </a:t>
            </a:r>
            <a:r>
              <a:rPr lang="fr-FR" err="1"/>
              <a:t>pharetra</a:t>
            </a:r>
            <a:r>
              <a:rPr lang="fr-FR"/>
              <a:t> </a:t>
            </a:r>
            <a:r>
              <a:rPr lang="fr-FR" err="1"/>
              <a:t>proin</a:t>
            </a:r>
            <a:endParaRPr lang="fr-FR"/>
          </a:p>
        </p:txBody>
      </p:sp>
      <p:sp>
        <p:nvSpPr>
          <p:cNvPr id="7" name="Espace réservé du texte 10">
            <a:extLst>
              <a:ext uri="{FF2B5EF4-FFF2-40B4-BE49-F238E27FC236}">
                <a16:creationId xmlns:a16="http://schemas.microsoft.com/office/drawing/2014/main" id="{0DD45D34-F580-D684-348B-F255F8BF69C4}"/>
              </a:ext>
            </a:extLst>
          </p:cNvPr>
          <p:cNvSpPr>
            <a:spLocks noGrp="1"/>
          </p:cNvSpPr>
          <p:nvPr>
            <p:ph type="body" sz="quarter" idx="14" hasCustomPrompt="1"/>
          </p:nvPr>
        </p:nvSpPr>
        <p:spPr>
          <a:xfrm>
            <a:off x="1416050" y="1052513"/>
            <a:ext cx="9359900" cy="288487"/>
          </a:xfrm>
        </p:spPr>
        <p:txBody>
          <a:bodyPr>
            <a:normAutofit/>
          </a:bodyPr>
          <a:lstStyle>
            <a:lvl1pPr marL="0" indent="0">
              <a:buNone/>
              <a:defRPr sz="1800"/>
            </a:lvl1pPr>
          </a:lstStyle>
          <a:p>
            <a:pPr lvl="0"/>
            <a:r>
              <a:rPr lang="fr-FR" err="1"/>
              <a:t>Aliquam</a:t>
            </a:r>
            <a:r>
              <a:rPr lang="fr-FR"/>
              <a:t> eu </a:t>
            </a:r>
            <a:r>
              <a:rPr lang="fr-FR" err="1"/>
              <a:t>tortor</a:t>
            </a:r>
            <a:r>
              <a:rPr lang="fr-FR"/>
              <a:t> </a:t>
            </a:r>
            <a:r>
              <a:rPr lang="fr-FR" err="1"/>
              <a:t>vel</a:t>
            </a:r>
            <a:r>
              <a:rPr lang="fr-FR"/>
              <a:t> </a:t>
            </a:r>
            <a:r>
              <a:rPr lang="fr-FR" err="1"/>
              <a:t>enim</a:t>
            </a:r>
            <a:r>
              <a:rPr lang="fr-FR"/>
              <a:t> commodo </a:t>
            </a:r>
            <a:r>
              <a:rPr lang="fr-FR" err="1"/>
              <a:t>ullamcorper</a:t>
            </a:r>
            <a:r>
              <a:rPr lang="fr-FR"/>
              <a:t> nec </a:t>
            </a:r>
            <a:r>
              <a:rPr lang="fr-FR" err="1"/>
              <a:t>nec</a:t>
            </a:r>
            <a:r>
              <a:rPr lang="fr-FR"/>
              <a:t> erat in </a:t>
            </a:r>
            <a:r>
              <a:rPr lang="fr-FR" err="1"/>
              <a:t>justo</a:t>
            </a:r>
            <a:r>
              <a:rPr lang="fr-FR"/>
              <a:t>.</a:t>
            </a:r>
          </a:p>
        </p:txBody>
      </p:sp>
      <p:sp>
        <p:nvSpPr>
          <p:cNvPr id="33" name="Espace réservé du pied de page 32">
            <a:extLst>
              <a:ext uri="{FF2B5EF4-FFF2-40B4-BE49-F238E27FC236}">
                <a16:creationId xmlns:a16="http://schemas.microsoft.com/office/drawing/2014/main" id="{E8F734A8-58D2-0BAC-919C-6146AEA0DF41}"/>
              </a:ext>
            </a:extLst>
          </p:cNvPr>
          <p:cNvSpPr>
            <a:spLocks noGrp="1"/>
          </p:cNvSpPr>
          <p:nvPr>
            <p:ph type="ftr" sz="quarter" idx="16"/>
          </p:nvPr>
        </p:nvSpPr>
        <p:spPr/>
        <p:txBody>
          <a:bodyPr/>
          <a:lstStyle/>
          <a:p>
            <a:r>
              <a:rPr lang="fr-FR"/>
              <a:t>Auxilia, pour une bifurcation écologique et solidaire</a:t>
            </a:r>
          </a:p>
        </p:txBody>
      </p:sp>
      <p:sp>
        <p:nvSpPr>
          <p:cNvPr id="34" name="Espace réservé du numéro de diapositive 33">
            <a:extLst>
              <a:ext uri="{FF2B5EF4-FFF2-40B4-BE49-F238E27FC236}">
                <a16:creationId xmlns:a16="http://schemas.microsoft.com/office/drawing/2014/main" id="{1EE3659C-861C-8B03-699E-2012DFCF3504}"/>
              </a:ext>
            </a:extLst>
          </p:cNvPr>
          <p:cNvSpPr>
            <a:spLocks noGrp="1"/>
          </p:cNvSpPr>
          <p:nvPr>
            <p:ph type="sldNum" sz="quarter" idx="17"/>
          </p:nvPr>
        </p:nvSpPr>
        <p:spPr/>
        <p:txBody>
          <a:bodyPr/>
          <a:lstStyle/>
          <a:p>
            <a:fld id="{D0BDE101-CAA0-4D21-A888-A3EB54AFFE76}" type="slidenum">
              <a:rPr lang="fr-FR" smtClean="0"/>
              <a:t>‹N°›</a:t>
            </a:fld>
            <a:endParaRPr lang="fr-FR"/>
          </a:p>
        </p:txBody>
      </p:sp>
    </p:spTree>
    <p:extLst>
      <p:ext uri="{BB962C8B-B14F-4D97-AF65-F5344CB8AC3E}">
        <p14:creationId xmlns:p14="http://schemas.microsoft.com/office/powerpoint/2010/main" val="347353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ique / 1 col">
    <p:spTree>
      <p:nvGrpSpPr>
        <p:cNvPr id="1" name=""/>
        <p:cNvGrpSpPr/>
        <p:nvPr/>
      </p:nvGrpSpPr>
      <p:grpSpPr>
        <a:xfrm>
          <a:off x="0" y="0"/>
          <a:ext cx="0" cy="0"/>
          <a:chOff x="0" y="0"/>
          <a:chExt cx="0" cy="0"/>
        </a:xfrm>
      </p:grpSpPr>
      <p:grpSp>
        <p:nvGrpSpPr>
          <p:cNvPr id="13" name="Groupe 12" hidden="1">
            <a:extLst>
              <a:ext uri="{FF2B5EF4-FFF2-40B4-BE49-F238E27FC236}">
                <a16:creationId xmlns:a16="http://schemas.microsoft.com/office/drawing/2014/main" id="{AE86CD66-C206-363A-AA6E-92D9C65E82EF}"/>
              </a:ext>
            </a:extLst>
          </p:cNvPr>
          <p:cNvGrpSpPr>
            <a:grpSpLocks noGrp="1" noUngrp="1" noRot="1" noMove="1" noResize="1"/>
          </p:cNvGrpSpPr>
          <p:nvPr userDrawn="1"/>
        </p:nvGrpSpPr>
        <p:grpSpPr>
          <a:xfrm>
            <a:off x="1415972" y="0"/>
            <a:ext cx="9360029" cy="6858000"/>
            <a:chOff x="1415972" y="0"/>
            <a:chExt cx="9360029" cy="6858000"/>
          </a:xfrm>
        </p:grpSpPr>
        <p:sp>
          <p:nvSpPr>
            <p:cNvPr id="14" name="Rectangle 13">
              <a:extLst>
                <a:ext uri="{FF2B5EF4-FFF2-40B4-BE49-F238E27FC236}">
                  <a16:creationId xmlns:a16="http://schemas.microsoft.com/office/drawing/2014/main" id="{2F16859F-5081-CC7A-C835-27001702ADD7}"/>
                </a:ext>
              </a:extLst>
            </p:cNvPr>
            <p:cNvSpPr>
              <a:spLocks noGrp="1" noRot="1" noMove="1" noResize="1" noEditPoints="1" noAdjustHandles="1" noChangeArrowheads="1" noChangeShapeType="1"/>
            </p:cNvSpPr>
            <p:nvPr userDrawn="1"/>
          </p:nvSpPr>
          <p:spPr>
            <a:xfrm>
              <a:off x="8543973" y="0"/>
              <a:ext cx="2232028"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49F5D700-B6DF-D49B-B195-38FE116B0BCB}"/>
                </a:ext>
              </a:extLst>
            </p:cNvPr>
            <p:cNvSpPr>
              <a:spLocks noGrp="1" noRot="1" noMove="1" noResize="1" noEditPoints="1" noAdjustHandles="1" noChangeArrowheads="1" noChangeShapeType="1"/>
            </p:cNvSpPr>
            <p:nvPr userDrawn="1"/>
          </p:nvSpPr>
          <p:spPr>
            <a:xfrm>
              <a:off x="6168000" y="0"/>
              <a:ext cx="2232028"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AA2DEC7-EE1C-4671-AEC7-6768BF5C3CE5}"/>
                </a:ext>
              </a:extLst>
            </p:cNvPr>
            <p:cNvSpPr>
              <a:spLocks noGrp="1" noRot="1" noMove="1" noResize="1" noEditPoints="1" noAdjustHandles="1" noChangeArrowheads="1" noChangeShapeType="1"/>
            </p:cNvSpPr>
            <p:nvPr userDrawn="1"/>
          </p:nvSpPr>
          <p:spPr>
            <a:xfrm>
              <a:off x="3792000" y="0"/>
              <a:ext cx="2232028"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02F45B5F-70A7-C1C6-43EB-B8AB1FA0728E}"/>
                </a:ext>
              </a:extLst>
            </p:cNvPr>
            <p:cNvSpPr>
              <a:spLocks noGrp="1" noRot="1" noMove="1" noResize="1" noEditPoints="1" noAdjustHandles="1" noChangeArrowheads="1" noChangeShapeType="1"/>
            </p:cNvSpPr>
            <p:nvPr userDrawn="1"/>
          </p:nvSpPr>
          <p:spPr>
            <a:xfrm>
              <a:off x="1415972" y="0"/>
              <a:ext cx="2232028" cy="6858000"/>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Espace réservé du texte 21">
            <a:extLst>
              <a:ext uri="{FF2B5EF4-FFF2-40B4-BE49-F238E27FC236}">
                <a16:creationId xmlns:a16="http://schemas.microsoft.com/office/drawing/2014/main" id="{92D08C7E-A14B-55D2-4272-14A83E765F2D}"/>
              </a:ext>
            </a:extLst>
          </p:cNvPr>
          <p:cNvSpPr>
            <a:spLocks noGrp="1"/>
          </p:cNvSpPr>
          <p:nvPr>
            <p:ph type="body" sz="quarter" idx="12" hasCustomPrompt="1"/>
          </p:nvPr>
        </p:nvSpPr>
        <p:spPr>
          <a:xfrm>
            <a:off x="1415972" y="1629000"/>
            <a:ext cx="9360002" cy="4248000"/>
          </a:xfrm>
        </p:spPr>
        <p:txBody>
          <a:bodyPr wrap="square" bIns="0">
            <a:noAutofit/>
          </a:bodyPr>
          <a:lstStyle>
            <a:lvl1pPr marL="0" indent="0" algn="just">
              <a:lnSpc>
                <a:spcPct val="100000"/>
              </a:lnSpc>
              <a:spcBef>
                <a:spcPts val="400"/>
              </a:spcBef>
              <a:buClr>
                <a:schemeClr val="accent1"/>
              </a:buClr>
              <a:buFont typeface="Arial" panose="020B0604020202020204" pitchFamily="34" charset="0"/>
              <a:buNone/>
              <a:defRPr sz="1000" b="0">
                <a:solidFill>
                  <a:schemeClr val="tx1"/>
                </a:solidFill>
                <a:latin typeface="+mn-lt"/>
              </a:defRPr>
            </a:lvl1pPr>
          </a:lstStyle>
          <a:p>
            <a:pPr marL="0" marR="0" lvl="0" indent="0" algn="just"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None/>
              <a:tabLst/>
              <a:defRPr/>
            </a:pPr>
            <a:r>
              <a:rPr lang="fr-FR" err="1"/>
              <a:t>Proin</a:t>
            </a:r>
            <a:r>
              <a:rPr lang="fr-FR"/>
              <a:t> tincidunt, </a:t>
            </a:r>
            <a:r>
              <a:rPr lang="fr-FR" err="1"/>
              <a:t>augue</a:t>
            </a:r>
            <a:r>
              <a:rPr lang="fr-FR"/>
              <a:t> a porta </a:t>
            </a:r>
            <a:r>
              <a:rPr lang="fr-FR" err="1"/>
              <a:t>euismod</a:t>
            </a:r>
            <a:r>
              <a:rPr lang="fr-FR"/>
              <a:t>, </a:t>
            </a:r>
            <a:r>
              <a:rPr lang="fr-FR" err="1"/>
              <a:t>nulla</a:t>
            </a:r>
            <a:r>
              <a:rPr lang="fr-FR"/>
              <a:t> </a:t>
            </a:r>
            <a:r>
              <a:rPr lang="fr-FR" err="1"/>
              <a:t>nisi</a:t>
            </a:r>
            <a:r>
              <a:rPr lang="fr-FR"/>
              <a:t> varius ante, eu </a:t>
            </a:r>
            <a:r>
              <a:rPr lang="fr-FR" err="1"/>
              <a:t>suscipit</a:t>
            </a:r>
            <a:r>
              <a:rPr lang="fr-FR"/>
              <a:t> </a:t>
            </a:r>
            <a:r>
              <a:rPr lang="fr-FR" err="1"/>
              <a:t>quam</a:t>
            </a:r>
            <a:r>
              <a:rPr lang="fr-FR"/>
              <a:t> </a:t>
            </a:r>
            <a:r>
              <a:rPr lang="fr-FR" err="1"/>
              <a:t>eros</a:t>
            </a:r>
            <a:r>
              <a:rPr lang="fr-FR"/>
              <a:t> </a:t>
            </a:r>
            <a:r>
              <a:rPr lang="fr-FR" err="1"/>
              <a:t>vel</a:t>
            </a:r>
            <a:r>
              <a:rPr lang="fr-FR"/>
              <a:t> </a:t>
            </a:r>
            <a:r>
              <a:rPr lang="fr-FR" err="1"/>
              <a:t>purus</a:t>
            </a:r>
            <a:r>
              <a:rPr lang="fr-FR"/>
              <a:t>. </a:t>
            </a:r>
            <a:r>
              <a:rPr lang="fr-FR" err="1"/>
              <a:t>Etiam</a:t>
            </a:r>
            <a:r>
              <a:rPr lang="fr-FR"/>
              <a:t> rhoncus mi et </a:t>
            </a:r>
            <a:r>
              <a:rPr lang="fr-FR" err="1"/>
              <a:t>orci</a:t>
            </a:r>
            <a:r>
              <a:rPr lang="fr-FR"/>
              <a:t> </a:t>
            </a:r>
            <a:r>
              <a:rPr lang="fr-FR" err="1"/>
              <a:t>mattis</a:t>
            </a:r>
            <a:r>
              <a:rPr lang="fr-FR"/>
              <a:t>, </a:t>
            </a:r>
            <a:r>
              <a:rPr lang="fr-FR" err="1"/>
              <a:t>ac</a:t>
            </a:r>
            <a:r>
              <a:rPr lang="fr-FR"/>
              <a:t> rhoncus </a:t>
            </a:r>
            <a:r>
              <a:rPr lang="fr-FR" err="1"/>
              <a:t>enim</a:t>
            </a:r>
            <a:r>
              <a:rPr lang="fr-FR"/>
              <a:t> pulvinar. Integer </a:t>
            </a:r>
            <a:r>
              <a:rPr lang="fr-FR" err="1"/>
              <a:t>feugiat</a:t>
            </a:r>
            <a:r>
              <a:rPr lang="fr-FR"/>
              <a:t> tincidunt libero </a:t>
            </a:r>
            <a:r>
              <a:rPr lang="fr-FR" err="1"/>
              <a:t>sed</a:t>
            </a:r>
            <a:r>
              <a:rPr lang="fr-FR"/>
              <a:t> </a:t>
            </a:r>
            <a:r>
              <a:rPr lang="fr-FR" err="1"/>
              <a:t>tempus</a:t>
            </a:r>
            <a:r>
              <a:rPr lang="fr-FR"/>
              <a:t>. </a:t>
            </a:r>
            <a:r>
              <a:rPr lang="fr-FR" err="1"/>
              <a:t>Donec</a:t>
            </a:r>
            <a:r>
              <a:rPr lang="fr-FR"/>
              <a:t> </a:t>
            </a:r>
            <a:r>
              <a:rPr lang="fr-FR" err="1"/>
              <a:t>iaculis</a:t>
            </a:r>
            <a:r>
              <a:rPr lang="fr-FR"/>
              <a:t> </a:t>
            </a:r>
            <a:r>
              <a:rPr lang="fr-FR" err="1"/>
              <a:t>sollicitudin</a:t>
            </a:r>
            <a:r>
              <a:rPr lang="fr-FR"/>
              <a:t> </a:t>
            </a:r>
            <a:r>
              <a:rPr lang="fr-FR" err="1"/>
              <a:t>enim</a:t>
            </a:r>
            <a:r>
              <a:rPr lang="fr-FR"/>
              <a:t>, et </a:t>
            </a:r>
            <a:r>
              <a:rPr lang="fr-FR" err="1"/>
              <a:t>dapibus</a:t>
            </a:r>
            <a:r>
              <a:rPr lang="fr-FR"/>
              <a:t> mi </a:t>
            </a:r>
            <a:r>
              <a:rPr lang="fr-FR" err="1"/>
              <a:t>ultrices</a:t>
            </a:r>
            <a:r>
              <a:rPr lang="fr-FR"/>
              <a:t> at. </a:t>
            </a:r>
            <a:r>
              <a:rPr lang="fr-FR" err="1"/>
              <a:t>Vivamus</a:t>
            </a:r>
            <a:r>
              <a:rPr lang="fr-FR"/>
              <a:t> </a:t>
            </a:r>
            <a:r>
              <a:rPr lang="fr-FR" err="1"/>
              <a:t>placerat</a:t>
            </a:r>
            <a:r>
              <a:rPr lang="fr-FR"/>
              <a:t> </a:t>
            </a:r>
            <a:r>
              <a:rPr lang="fr-FR" err="1"/>
              <a:t>leo</a:t>
            </a:r>
            <a:r>
              <a:rPr lang="fr-FR"/>
              <a:t> </a:t>
            </a:r>
            <a:r>
              <a:rPr lang="fr-FR" err="1"/>
              <a:t>mauris</a:t>
            </a:r>
            <a:r>
              <a:rPr lang="fr-FR"/>
              <a:t>, </a:t>
            </a:r>
            <a:r>
              <a:rPr lang="fr-FR" err="1"/>
              <a:t>vel</a:t>
            </a:r>
            <a:r>
              <a:rPr lang="fr-FR"/>
              <a:t> pretium </a:t>
            </a:r>
            <a:r>
              <a:rPr lang="fr-FR" err="1"/>
              <a:t>neque</a:t>
            </a:r>
            <a:r>
              <a:rPr lang="fr-FR"/>
              <a:t> </a:t>
            </a:r>
            <a:r>
              <a:rPr lang="fr-FR" err="1"/>
              <a:t>efficitur</a:t>
            </a:r>
            <a:r>
              <a:rPr lang="fr-FR"/>
              <a:t> non. Duis pulvinar nunc at ipsum </a:t>
            </a:r>
            <a:r>
              <a:rPr lang="fr-FR" err="1"/>
              <a:t>luctus</a:t>
            </a:r>
            <a:r>
              <a:rPr lang="fr-FR"/>
              <a:t>, </a:t>
            </a:r>
            <a:r>
              <a:rPr lang="fr-FR" err="1"/>
              <a:t>pharetra</a:t>
            </a:r>
            <a:r>
              <a:rPr lang="fr-FR"/>
              <a:t> tincidunt </a:t>
            </a:r>
            <a:r>
              <a:rPr lang="fr-FR" err="1"/>
              <a:t>enim</a:t>
            </a:r>
            <a:r>
              <a:rPr lang="fr-FR"/>
              <a:t> </a:t>
            </a:r>
            <a:r>
              <a:rPr lang="fr-FR" err="1"/>
              <a:t>tempus</a:t>
            </a:r>
            <a:r>
              <a:rPr lang="fr-FR"/>
              <a:t>. </a:t>
            </a:r>
            <a:r>
              <a:rPr lang="fr-FR" err="1"/>
              <a:t>Donec</a:t>
            </a:r>
            <a:r>
              <a:rPr lang="fr-FR"/>
              <a:t> vitae rhoncus </a:t>
            </a:r>
            <a:r>
              <a:rPr lang="fr-FR" err="1"/>
              <a:t>arcu</a:t>
            </a:r>
            <a:r>
              <a:rPr lang="fr-FR"/>
              <a:t>, </a:t>
            </a:r>
            <a:r>
              <a:rPr lang="fr-FR" err="1"/>
              <a:t>eget</a:t>
            </a:r>
            <a:r>
              <a:rPr lang="fr-FR"/>
              <a:t> </a:t>
            </a:r>
            <a:r>
              <a:rPr lang="fr-FR" err="1"/>
              <a:t>congue</a:t>
            </a:r>
            <a:r>
              <a:rPr lang="fr-FR"/>
              <a:t> ante. </a:t>
            </a:r>
            <a:r>
              <a:rPr lang="fr-FR" err="1"/>
              <a:t>Nulla</a:t>
            </a:r>
            <a:r>
              <a:rPr lang="fr-FR"/>
              <a:t> id pulvinar </a:t>
            </a:r>
            <a:r>
              <a:rPr lang="fr-FR" err="1"/>
              <a:t>lectus</a:t>
            </a:r>
            <a:r>
              <a:rPr lang="fr-FR"/>
              <a:t>, </a:t>
            </a:r>
            <a:r>
              <a:rPr lang="fr-FR" err="1"/>
              <a:t>lacinia</a:t>
            </a:r>
            <a:r>
              <a:rPr lang="fr-FR"/>
              <a:t> </a:t>
            </a:r>
            <a:r>
              <a:rPr lang="fr-FR" err="1"/>
              <a:t>dignissim</a:t>
            </a:r>
            <a:r>
              <a:rPr lang="fr-FR"/>
              <a:t> </a:t>
            </a:r>
            <a:r>
              <a:rPr lang="fr-FR" err="1"/>
              <a:t>tortor</a:t>
            </a:r>
            <a:r>
              <a:rPr lang="fr-FR"/>
              <a:t>. Cras varius </a:t>
            </a:r>
            <a:r>
              <a:rPr lang="fr-FR" err="1"/>
              <a:t>velit</a:t>
            </a:r>
            <a:r>
              <a:rPr lang="fr-FR"/>
              <a:t> </a:t>
            </a:r>
            <a:r>
              <a:rPr lang="fr-FR" err="1"/>
              <a:t>volutpat</a:t>
            </a:r>
            <a:r>
              <a:rPr lang="fr-FR"/>
              <a:t> diam </a:t>
            </a:r>
            <a:r>
              <a:rPr lang="fr-FR" err="1"/>
              <a:t>fermentum</a:t>
            </a:r>
            <a:r>
              <a:rPr lang="fr-FR"/>
              <a:t> </a:t>
            </a:r>
            <a:r>
              <a:rPr lang="fr-FR" err="1"/>
              <a:t>hendrerit</a:t>
            </a:r>
            <a:r>
              <a:rPr lang="fr-FR"/>
              <a:t>. Cras id </a:t>
            </a:r>
            <a:r>
              <a:rPr lang="fr-FR" err="1"/>
              <a:t>ligula</a:t>
            </a:r>
            <a:r>
              <a:rPr lang="fr-FR"/>
              <a:t> </a:t>
            </a:r>
            <a:r>
              <a:rPr lang="fr-FR" err="1"/>
              <a:t>viverra</a:t>
            </a:r>
            <a:r>
              <a:rPr lang="fr-FR"/>
              <a:t>, </a:t>
            </a:r>
            <a:r>
              <a:rPr lang="fr-FR" err="1"/>
              <a:t>eleifend</a:t>
            </a:r>
            <a:r>
              <a:rPr lang="fr-FR"/>
              <a:t> diam eu, </a:t>
            </a:r>
            <a:r>
              <a:rPr lang="fr-FR" err="1"/>
              <a:t>aliquam</a:t>
            </a:r>
            <a:r>
              <a:rPr lang="fr-FR"/>
              <a:t> </a:t>
            </a:r>
            <a:r>
              <a:rPr lang="fr-FR" err="1"/>
              <a:t>justo</a:t>
            </a:r>
            <a:r>
              <a:rPr lang="fr-FR"/>
              <a:t>. </a:t>
            </a:r>
            <a:r>
              <a:rPr lang="fr-FR" err="1"/>
              <a:t>Nullam</a:t>
            </a:r>
            <a:r>
              <a:rPr lang="fr-FR"/>
              <a:t> non ex </a:t>
            </a:r>
            <a:r>
              <a:rPr lang="fr-FR" err="1"/>
              <a:t>faucibus</a:t>
            </a:r>
            <a:r>
              <a:rPr lang="fr-FR"/>
              <a:t>, </a:t>
            </a:r>
            <a:r>
              <a:rPr lang="fr-FR" err="1"/>
              <a:t>porttitor</a:t>
            </a:r>
            <a:r>
              <a:rPr lang="fr-FR"/>
              <a:t> </a:t>
            </a:r>
            <a:r>
              <a:rPr lang="fr-FR" err="1"/>
              <a:t>felis</a:t>
            </a:r>
            <a:r>
              <a:rPr lang="fr-FR"/>
              <a:t> a, </a:t>
            </a:r>
            <a:r>
              <a:rPr lang="fr-FR" err="1"/>
              <a:t>fermentum</a:t>
            </a:r>
            <a:r>
              <a:rPr lang="fr-FR"/>
              <a:t> </a:t>
            </a:r>
            <a:r>
              <a:rPr lang="fr-FR" err="1"/>
              <a:t>metus</a:t>
            </a:r>
            <a:r>
              <a:rPr lang="fr-FR"/>
              <a:t>. </a:t>
            </a:r>
            <a:r>
              <a:rPr lang="fr-FR" err="1"/>
              <a:t>Nullam</a:t>
            </a:r>
            <a:r>
              <a:rPr lang="fr-FR"/>
              <a:t> </a:t>
            </a:r>
            <a:r>
              <a:rPr lang="fr-FR" err="1"/>
              <a:t>nulla</a:t>
            </a:r>
            <a:r>
              <a:rPr lang="fr-FR"/>
              <a:t> </a:t>
            </a:r>
            <a:r>
              <a:rPr lang="fr-FR" err="1"/>
              <a:t>justo</a:t>
            </a:r>
            <a:r>
              <a:rPr lang="fr-FR"/>
              <a:t>, </a:t>
            </a:r>
            <a:r>
              <a:rPr lang="fr-FR" err="1"/>
              <a:t>malesuada</a:t>
            </a:r>
            <a:r>
              <a:rPr lang="fr-FR"/>
              <a:t> vitae massa in, </a:t>
            </a:r>
            <a:r>
              <a:rPr lang="fr-FR" err="1"/>
              <a:t>dapibus</a:t>
            </a:r>
            <a:r>
              <a:rPr lang="fr-FR"/>
              <a:t> </a:t>
            </a:r>
            <a:r>
              <a:rPr lang="fr-FR" err="1"/>
              <a:t>lobortis</a:t>
            </a:r>
            <a:r>
              <a:rPr lang="fr-FR"/>
              <a:t> massa. Suspendisse </a:t>
            </a:r>
            <a:r>
              <a:rPr lang="fr-FR" err="1"/>
              <a:t>potenti</a:t>
            </a:r>
            <a:r>
              <a:rPr lang="fr-FR"/>
              <a:t>. </a:t>
            </a:r>
            <a:r>
              <a:rPr lang="fr-FR" err="1"/>
              <a:t>Maecenas</a:t>
            </a:r>
            <a:r>
              <a:rPr lang="fr-FR"/>
              <a:t> </a:t>
            </a:r>
            <a:r>
              <a:rPr lang="fr-FR" err="1"/>
              <a:t>iaculis</a:t>
            </a:r>
            <a:r>
              <a:rPr lang="fr-FR"/>
              <a:t>, </a:t>
            </a:r>
            <a:r>
              <a:rPr lang="fr-FR" err="1"/>
              <a:t>risus</a:t>
            </a:r>
            <a:r>
              <a:rPr lang="fr-FR"/>
              <a:t> a </a:t>
            </a:r>
            <a:r>
              <a:rPr lang="fr-FR" err="1"/>
              <a:t>rutrum</a:t>
            </a:r>
            <a:r>
              <a:rPr lang="fr-FR"/>
              <a:t> </a:t>
            </a:r>
            <a:r>
              <a:rPr lang="fr-FR" err="1"/>
              <a:t>tempus</a:t>
            </a:r>
            <a:r>
              <a:rPr lang="fr-FR"/>
              <a:t>, </a:t>
            </a:r>
            <a:r>
              <a:rPr lang="fr-FR" err="1"/>
              <a:t>velit</a:t>
            </a:r>
            <a:r>
              <a:rPr lang="fr-FR"/>
              <a:t> </a:t>
            </a:r>
            <a:r>
              <a:rPr lang="fr-FR" err="1"/>
              <a:t>elit</a:t>
            </a:r>
            <a:r>
              <a:rPr lang="fr-FR"/>
              <a:t> </a:t>
            </a:r>
            <a:r>
              <a:rPr lang="fr-FR" err="1"/>
              <a:t>posuere</a:t>
            </a:r>
            <a:r>
              <a:rPr lang="fr-FR"/>
              <a:t> </a:t>
            </a:r>
            <a:r>
              <a:rPr lang="fr-FR" err="1"/>
              <a:t>metus</a:t>
            </a:r>
            <a:r>
              <a:rPr lang="fr-FR"/>
              <a:t>, id </a:t>
            </a:r>
            <a:r>
              <a:rPr lang="fr-FR" err="1"/>
              <a:t>congue</a:t>
            </a:r>
            <a:r>
              <a:rPr lang="fr-FR"/>
              <a:t> </a:t>
            </a:r>
            <a:r>
              <a:rPr lang="fr-FR" err="1"/>
              <a:t>lacus</a:t>
            </a:r>
            <a:r>
              <a:rPr lang="fr-FR"/>
              <a:t> </a:t>
            </a:r>
            <a:r>
              <a:rPr lang="fr-FR" err="1"/>
              <a:t>leo</a:t>
            </a:r>
            <a:r>
              <a:rPr lang="fr-FR"/>
              <a:t> </a:t>
            </a:r>
            <a:r>
              <a:rPr lang="fr-FR" err="1"/>
              <a:t>sit</a:t>
            </a:r>
            <a:r>
              <a:rPr lang="fr-FR"/>
              <a:t> </a:t>
            </a:r>
            <a:r>
              <a:rPr lang="fr-FR" err="1"/>
              <a:t>amet</a:t>
            </a:r>
            <a:r>
              <a:rPr lang="fr-FR"/>
              <a:t> </a:t>
            </a:r>
            <a:r>
              <a:rPr lang="fr-FR" err="1"/>
              <a:t>orci</a:t>
            </a:r>
            <a:r>
              <a:rPr lang="fr-FR"/>
              <a:t>. </a:t>
            </a:r>
            <a:r>
              <a:rPr lang="fr-FR" err="1"/>
              <a:t>Quisque</a:t>
            </a:r>
            <a:r>
              <a:rPr lang="fr-FR"/>
              <a:t> id massa id nunc varius dictum. </a:t>
            </a:r>
            <a:r>
              <a:rPr lang="fr-FR" err="1"/>
              <a:t>Nulla</a:t>
            </a:r>
            <a:r>
              <a:rPr lang="fr-FR"/>
              <a:t> </a:t>
            </a:r>
            <a:r>
              <a:rPr lang="fr-FR" err="1"/>
              <a:t>efficitur</a:t>
            </a:r>
            <a:r>
              <a:rPr lang="fr-FR"/>
              <a:t>, </a:t>
            </a:r>
            <a:r>
              <a:rPr lang="fr-FR" err="1"/>
              <a:t>quam</a:t>
            </a:r>
            <a:r>
              <a:rPr lang="fr-FR"/>
              <a:t> et </a:t>
            </a:r>
            <a:r>
              <a:rPr lang="fr-FR" err="1"/>
              <a:t>ultrices</a:t>
            </a:r>
            <a:r>
              <a:rPr lang="fr-FR"/>
              <a:t> </a:t>
            </a:r>
            <a:r>
              <a:rPr lang="fr-FR" err="1"/>
              <a:t>accumsan</a:t>
            </a:r>
            <a:r>
              <a:rPr lang="fr-FR"/>
              <a:t>, </a:t>
            </a:r>
            <a:r>
              <a:rPr lang="fr-FR" err="1"/>
              <a:t>tellus</a:t>
            </a:r>
            <a:r>
              <a:rPr lang="fr-FR"/>
              <a:t> </a:t>
            </a:r>
            <a:r>
              <a:rPr lang="fr-FR" err="1"/>
              <a:t>orci</a:t>
            </a:r>
            <a:r>
              <a:rPr lang="fr-FR"/>
              <a:t> </a:t>
            </a:r>
            <a:r>
              <a:rPr lang="fr-FR" err="1"/>
              <a:t>sollicitudin</a:t>
            </a:r>
            <a:r>
              <a:rPr lang="fr-FR"/>
              <a:t> </a:t>
            </a:r>
            <a:r>
              <a:rPr lang="fr-FR" err="1"/>
              <a:t>sapien</a:t>
            </a:r>
            <a:r>
              <a:rPr lang="fr-FR"/>
              <a:t>, id </a:t>
            </a:r>
            <a:r>
              <a:rPr lang="fr-FR" err="1"/>
              <a:t>dignissim</a:t>
            </a:r>
            <a:r>
              <a:rPr lang="fr-FR"/>
              <a:t> dolor ante non </a:t>
            </a:r>
            <a:r>
              <a:rPr lang="fr-FR" err="1"/>
              <a:t>elit</a:t>
            </a:r>
            <a:r>
              <a:rPr lang="fr-FR"/>
              <a:t>. Morbi </a:t>
            </a:r>
            <a:r>
              <a:rPr lang="fr-FR" err="1"/>
              <a:t>sagittis</a:t>
            </a:r>
            <a:r>
              <a:rPr lang="fr-FR"/>
              <a:t> porta </a:t>
            </a:r>
            <a:r>
              <a:rPr lang="fr-FR" err="1"/>
              <a:t>nisi</a:t>
            </a:r>
            <a:r>
              <a:rPr lang="fr-FR"/>
              <a:t> id bibendum. </a:t>
            </a:r>
            <a:r>
              <a:rPr lang="fr-FR" err="1"/>
              <a:t>Donec</a:t>
            </a:r>
            <a:r>
              <a:rPr lang="fr-FR"/>
              <a:t> non </a:t>
            </a:r>
            <a:r>
              <a:rPr lang="fr-FR" err="1"/>
              <a:t>neque</a:t>
            </a:r>
            <a:r>
              <a:rPr lang="fr-FR"/>
              <a:t> </a:t>
            </a:r>
            <a:r>
              <a:rPr lang="fr-FR" err="1"/>
              <a:t>egestas</a:t>
            </a:r>
            <a:r>
              <a:rPr lang="fr-FR"/>
              <a:t>, </a:t>
            </a:r>
            <a:r>
              <a:rPr lang="fr-FR" err="1"/>
              <a:t>fermentum</a:t>
            </a:r>
            <a:r>
              <a:rPr lang="fr-FR"/>
              <a:t> </a:t>
            </a:r>
            <a:r>
              <a:rPr lang="fr-FR" err="1"/>
              <a:t>velit</a:t>
            </a:r>
            <a:r>
              <a:rPr lang="fr-FR"/>
              <a:t> </a:t>
            </a:r>
            <a:r>
              <a:rPr lang="fr-FR" err="1"/>
              <a:t>sed</a:t>
            </a:r>
            <a:r>
              <a:rPr lang="fr-FR"/>
              <a:t>, </a:t>
            </a:r>
            <a:r>
              <a:rPr lang="fr-FR" err="1"/>
              <a:t>vestibulum</a:t>
            </a:r>
            <a:r>
              <a:rPr lang="fr-FR"/>
              <a:t> </a:t>
            </a:r>
            <a:r>
              <a:rPr lang="fr-FR" err="1"/>
              <a:t>dui</a:t>
            </a:r>
            <a:r>
              <a:rPr lang="fr-FR"/>
              <a:t>. </a:t>
            </a:r>
            <a:r>
              <a:rPr lang="fr-FR" err="1"/>
              <a:t>Vestibulum</a:t>
            </a:r>
            <a:r>
              <a:rPr lang="fr-FR"/>
              <a:t> non </a:t>
            </a:r>
            <a:r>
              <a:rPr lang="fr-FR" err="1"/>
              <a:t>ultrices</a:t>
            </a:r>
            <a:r>
              <a:rPr lang="fr-FR"/>
              <a:t> </a:t>
            </a:r>
            <a:r>
              <a:rPr lang="fr-FR" err="1"/>
              <a:t>nulla</a:t>
            </a:r>
            <a:r>
              <a:rPr lang="fr-FR"/>
              <a:t>, nec </a:t>
            </a:r>
            <a:r>
              <a:rPr lang="fr-FR" err="1"/>
              <a:t>tempus</a:t>
            </a:r>
            <a:r>
              <a:rPr lang="fr-FR"/>
              <a:t> </a:t>
            </a:r>
            <a:r>
              <a:rPr lang="fr-FR" err="1"/>
              <a:t>turpis</a:t>
            </a:r>
            <a:r>
              <a:rPr lang="fr-FR"/>
              <a:t>. </a:t>
            </a:r>
            <a:r>
              <a:rPr lang="fr-FR" err="1"/>
              <a:t>Etiam</a:t>
            </a:r>
            <a:r>
              <a:rPr lang="fr-FR"/>
              <a:t> </a:t>
            </a:r>
            <a:r>
              <a:rPr lang="fr-FR" err="1"/>
              <a:t>sed</a:t>
            </a:r>
            <a:r>
              <a:rPr lang="fr-FR"/>
              <a:t> semper </a:t>
            </a:r>
            <a:r>
              <a:rPr lang="fr-FR" err="1"/>
              <a:t>metus</a:t>
            </a:r>
            <a:r>
              <a:rPr lang="fr-FR"/>
              <a:t>, </a:t>
            </a:r>
            <a:r>
              <a:rPr lang="fr-FR" err="1"/>
              <a:t>sagittis</a:t>
            </a:r>
            <a:r>
              <a:rPr lang="fr-FR"/>
              <a:t> </a:t>
            </a:r>
            <a:r>
              <a:rPr lang="fr-FR" err="1"/>
              <a:t>dapibus</a:t>
            </a:r>
            <a:r>
              <a:rPr lang="fr-FR"/>
              <a:t> </a:t>
            </a:r>
            <a:r>
              <a:rPr lang="fr-FR" err="1"/>
              <a:t>elit</a:t>
            </a:r>
            <a:r>
              <a:rPr lang="fr-FR"/>
              <a:t>. </a:t>
            </a:r>
            <a:r>
              <a:rPr lang="fr-FR" err="1"/>
              <a:t>Maecenas</a:t>
            </a:r>
            <a:r>
              <a:rPr lang="fr-FR"/>
              <a:t> at </a:t>
            </a:r>
            <a:r>
              <a:rPr lang="fr-FR" err="1"/>
              <a:t>blandit</a:t>
            </a:r>
            <a:r>
              <a:rPr lang="fr-FR"/>
              <a:t> </a:t>
            </a:r>
            <a:r>
              <a:rPr lang="fr-FR" err="1"/>
              <a:t>nulla</a:t>
            </a:r>
            <a:r>
              <a:rPr lang="fr-FR"/>
              <a:t>. </a:t>
            </a:r>
            <a:r>
              <a:rPr lang="fr-FR" err="1"/>
              <a:t>Vestibulum</a:t>
            </a:r>
            <a:r>
              <a:rPr lang="fr-FR"/>
              <a:t> a </a:t>
            </a:r>
            <a:r>
              <a:rPr lang="fr-FR" err="1"/>
              <a:t>lacus</a:t>
            </a:r>
            <a:r>
              <a:rPr lang="fr-FR"/>
              <a:t> </a:t>
            </a:r>
            <a:r>
              <a:rPr lang="fr-FR" err="1"/>
              <a:t>eget</a:t>
            </a:r>
            <a:r>
              <a:rPr lang="fr-FR"/>
              <a:t> ipsum </a:t>
            </a:r>
            <a:r>
              <a:rPr lang="fr-FR" err="1"/>
              <a:t>tempor</a:t>
            </a:r>
            <a:r>
              <a:rPr lang="fr-FR"/>
              <a:t> </a:t>
            </a:r>
            <a:r>
              <a:rPr lang="fr-FR" err="1"/>
              <a:t>posuere</a:t>
            </a:r>
            <a:r>
              <a:rPr lang="fr-FR"/>
              <a:t> </a:t>
            </a:r>
            <a:r>
              <a:rPr lang="fr-FR" err="1"/>
              <a:t>eget</a:t>
            </a:r>
            <a:r>
              <a:rPr lang="fr-FR"/>
              <a:t> a </a:t>
            </a:r>
            <a:r>
              <a:rPr lang="fr-FR" err="1"/>
              <a:t>nibh</a:t>
            </a:r>
            <a:r>
              <a:rPr lang="fr-FR"/>
              <a:t>. </a:t>
            </a:r>
            <a:r>
              <a:rPr lang="fr-FR" err="1"/>
              <a:t>Pellentesque</a:t>
            </a:r>
            <a:r>
              <a:rPr lang="fr-FR"/>
              <a:t> </a:t>
            </a:r>
            <a:r>
              <a:rPr lang="fr-FR" err="1"/>
              <a:t>consectetur</a:t>
            </a:r>
            <a:r>
              <a:rPr lang="fr-FR"/>
              <a:t> </a:t>
            </a:r>
            <a:r>
              <a:rPr lang="fr-FR" err="1"/>
              <a:t>sem</a:t>
            </a:r>
            <a:r>
              <a:rPr lang="fr-FR"/>
              <a:t> </a:t>
            </a:r>
            <a:r>
              <a:rPr lang="fr-FR" err="1"/>
              <a:t>pharetra</a:t>
            </a:r>
            <a:r>
              <a:rPr lang="fr-FR"/>
              <a:t>. Integer </a:t>
            </a:r>
            <a:r>
              <a:rPr lang="fr-FR" err="1"/>
              <a:t>egestas</a:t>
            </a:r>
            <a:r>
              <a:rPr lang="fr-FR"/>
              <a:t> </a:t>
            </a:r>
            <a:r>
              <a:rPr lang="fr-FR" err="1"/>
              <a:t>facilisis</a:t>
            </a:r>
            <a:r>
              <a:rPr lang="fr-FR"/>
              <a:t> </a:t>
            </a:r>
            <a:r>
              <a:rPr lang="fr-FR" err="1"/>
              <a:t>velit</a:t>
            </a:r>
            <a:r>
              <a:rPr lang="fr-FR"/>
              <a:t> et porta. </a:t>
            </a:r>
            <a:r>
              <a:rPr lang="fr-FR" err="1"/>
              <a:t>Mauris</a:t>
            </a:r>
            <a:r>
              <a:rPr lang="fr-FR"/>
              <a:t> </a:t>
            </a:r>
            <a:r>
              <a:rPr lang="fr-FR" err="1"/>
              <a:t>posuere</a:t>
            </a:r>
            <a:r>
              <a:rPr lang="fr-FR"/>
              <a:t>, </a:t>
            </a:r>
            <a:r>
              <a:rPr lang="fr-FR" err="1"/>
              <a:t>turpis</a:t>
            </a:r>
            <a:r>
              <a:rPr lang="fr-FR"/>
              <a:t> vitae </a:t>
            </a:r>
            <a:r>
              <a:rPr lang="fr-FR" err="1"/>
              <a:t>tempor</a:t>
            </a:r>
            <a:r>
              <a:rPr lang="fr-FR"/>
              <a:t> </a:t>
            </a:r>
            <a:r>
              <a:rPr lang="fr-FR" err="1"/>
              <a:t>finibus</a:t>
            </a:r>
            <a:r>
              <a:rPr lang="fr-FR"/>
              <a:t>, </a:t>
            </a:r>
            <a:r>
              <a:rPr lang="fr-FR" err="1"/>
              <a:t>quam</a:t>
            </a:r>
            <a:r>
              <a:rPr lang="fr-FR"/>
              <a:t> </a:t>
            </a:r>
            <a:r>
              <a:rPr lang="fr-FR" err="1"/>
              <a:t>ligula</a:t>
            </a:r>
            <a:r>
              <a:rPr lang="fr-FR"/>
              <a:t> </a:t>
            </a:r>
            <a:r>
              <a:rPr lang="fr-FR" err="1"/>
              <a:t>dignissim</a:t>
            </a:r>
            <a:r>
              <a:rPr lang="fr-FR"/>
              <a:t> est, at </a:t>
            </a:r>
            <a:r>
              <a:rPr lang="fr-FR" err="1"/>
              <a:t>molestie</a:t>
            </a:r>
            <a:r>
              <a:rPr lang="fr-FR"/>
              <a:t> </a:t>
            </a:r>
            <a:r>
              <a:rPr lang="fr-FR" err="1"/>
              <a:t>arcu</a:t>
            </a:r>
            <a:r>
              <a:rPr lang="fr-FR"/>
              <a:t> </a:t>
            </a:r>
            <a:r>
              <a:rPr lang="fr-FR" err="1"/>
              <a:t>lectus</a:t>
            </a:r>
            <a:r>
              <a:rPr lang="fr-FR"/>
              <a:t> </a:t>
            </a:r>
            <a:r>
              <a:rPr lang="fr-FR" err="1"/>
              <a:t>eget</a:t>
            </a:r>
            <a:r>
              <a:rPr lang="fr-FR"/>
              <a:t> </a:t>
            </a:r>
            <a:r>
              <a:rPr lang="fr-FR" err="1"/>
              <a:t>tortor</a:t>
            </a:r>
            <a:r>
              <a:rPr lang="fr-FR"/>
              <a:t>. </a:t>
            </a:r>
            <a:r>
              <a:rPr lang="fr-FR" err="1"/>
              <a:t>Proin</a:t>
            </a:r>
            <a:r>
              <a:rPr lang="fr-FR"/>
              <a:t> </a:t>
            </a:r>
            <a:r>
              <a:rPr lang="fr-FR" err="1"/>
              <a:t>blandit</a:t>
            </a:r>
            <a:r>
              <a:rPr lang="fr-FR"/>
              <a:t> </a:t>
            </a:r>
            <a:r>
              <a:rPr lang="fr-FR" err="1"/>
              <a:t>metus</a:t>
            </a:r>
            <a:r>
              <a:rPr lang="fr-FR"/>
              <a:t> quis nunc rhoncus, pulvinar </a:t>
            </a:r>
            <a:r>
              <a:rPr lang="fr-FR" err="1"/>
              <a:t>scelerisque</a:t>
            </a:r>
            <a:r>
              <a:rPr lang="fr-FR"/>
              <a:t> </a:t>
            </a:r>
            <a:r>
              <a:rPr lang="fr-FR" err="1"/>
              <a:t>nibh</a:t>
            </a:r>
            <a:r>
              <a:rPr lang="fr-FR"/>
              <a:t> rhoncus. </a:t>
            </a:r>
            <a:r>
              <a:rPr lang="fr-FR" err="1"/>
              <a:t>Aenean</a:t>
            </a:r>
            <a:r>
              <a:rPr lang="fr-FR"/>
              <a:t> </a:t>
            </a:r>
            <a:r>
              <a:rPr lang="fr-FR" err="1"/>
              <a:t>lectus</a:t>
            </a:r>
            <a:r>
              <a:rPr lang="fr-FR"/>
              <a:t> </a:t>
            </a:r>
            <a:r>
              <a:rPr lang="fr-FR" err="1"/>
              <a:t>metus</a:t>
            </a:r>
            <a:r>
              <a:rPr lang="fr-FR"/>
              <a:t>, </a:t>
            </a:r>
            <a:r>
              <a:rPr lang="fr-FR" err="1"/>
              <a:t>blandit</a:t>
            </a:r>
            <a:r>
              <a:rPr lang="fr-FR"/>
              <a:t> non ipsum </a:t>
            </a:r>
            <a:r>
              <a:rPr lang="fr-FR" err="1"/>
              <a:t>tempus</a:t>
            </a:r>
            <a:r>
              <a:rPr lang="fr-FR"/>
              <a:t>, dictum </a:t>
            </a:r>
            <a:r>
              <a:rPr lang="fr-FR" err="1"/>
              <a:t>fermentum</a:t>
            </a:r>
            <a:r>
              <a:rPr lang="fr-FR"/>
              <a:t> </a:t>
            </a:r>
            <a:r>
              <a:rPr lang="fr-FR" err="1"/>
              <a:t>turpis</a:t>
            </a:r>
            <a:r>
              <a:rPr lang="fr-FR"/>
              <a:t>. </a:t>
            </a:r>
            <a:r>
              <a:rPr lang="fr-FR" err="1"/>
              <a:t>Nulla</a:t>
            </a:r>
            <a:r>
              <a:rPr lang="fr-FR"/>
              <a:t> pulvinar </a:t>
            </a:r>
            <a:r>
              <a:rPr lang="fr-FR" err="1"/>
              <a:t>congue</a:t>
            </a:r>
            <a:r>
              <a:rPr lang="fr-FR"/>
              <a:t> </a:t>
            </a:r>
            <a:r>
              <a:rPr lang="fr-FR" err="1"/>
              <a:t>ligula</a:t>
            </a:r>
            <a:r>
              <a:rPr lang="fr-FR"/>
              <a:t> </a:t>
            </a:r>
            <a:r>
              <a:rPr lang="fr-FR" err="1"/>
              <a:t>vel</a:t>
            </a:r>
            <a:r>
              <a:rPr lang="fr-FR"/>
              <a:t> </a:t>
            </a:r>
            <a:r>
              <a:rPr lang="fr-FR" err="1"/>
              <a:t>auctor</a:t>
            </a:r>
            <a:r>
              <a:rPr lang="fr-FR"/>
              <a:t>. </a:t>
            </a:r>
            <a:r>
              <a:rPr lang="fr-FR" err="1"/>
              <a:t>Etiam</a:t>
            </a:r>
            <a:r>
              <a:rPr lang="fr-FR"/>
              <a:t> tincidunt </a:t>
            </a:r>
            <a:r>
              <a:rPr lang="fr-FR" err="1"/>
              <a:t>congue</a:t>
            </a:r>
            <a:r>
              <a:rPr lang="fr-FR"/>
              <a:t> </a:t>
            </a:r>
            <a:r>
              <a:rPr lang="fr-FR" err="1"/>
              <a:t>justo</a:t>
            </a:r>
            <a:r>
              <a:rPr lang="fr-FR"/>
              <a:t>, at </a:t>
            </a:r>
            <a:r>
              <a:rPr lang="fr-FR" err="1"/>
              <a:t>vehicula</a:t>
            </a:r>
            <a:r>
              <a:rPr lang="fr-FR"/>
              <a:t> </a:t>
            </a:r>
            <a:r>
              <a:rPr lang="fr-FR" err="1"/>
              <a:t>augue</a:t>
            </a:r>
            <a:r>
              <a:rPr lang="fr-FR"/>
              <a:t> </a:t>
            </a:r>
            <a:r>
              <a:rPr lang="fr-FR" err="1"/>
              <a:t>luctus</a:t>
            </a:r>
            <a:r>
              <a:rPr lang="fr-FR"/>
              <a:t> a. </a:t>
            </a:r>
            <a:r>
              <a:rPr lang="fr-FR" err="1"/>
              <a:t>Nullam</a:t>
            </a:r>
            <a:r>
              <a:rPr lang="fr-FR"/>
              <a:t> </a:t>
            </a:r>
            <a:r>
              <a:rPr lang="fr-FR" err="1"/>
              <a:t>euismod</a:t>
            </a:r>
            <a:r>
              <a:rPr lang="fr-FR"/>
              <a:t> </a:t>
            </a:r>
            <a:r>
              <a:rPr lang="fr-FR" err="1"/>
              <a:t>enim</a:t>
            </a:r>
            <a:r>
              <a:rPr lang="fr-FR"/>
              <a:t> </a:t>
            </a:r>
            <a:r>
              <a:rPr lang="fr-FR" err="1"/>
              <a:t>ultricies</a:t>
            </a:r>
            <a:r>
              <a:rPr lang="fr-FR"/>
              <a:t>, </a:t>
            </a:r>
            <a:r>
              <a:rPr lang="fr-FR" err="1"/>
              <a:t>porttitor</a:t>
            </a:r>
            <a:r>
              <a:rPr lang="fr-FR"/>
              <a:t> </a:t>
            </a:r>
            <a:r>
              <a:rPr lang="fr-FR" err="1"/>
              <a:t>orci</a:t>
            </a:r>
            <a:r>
              <a:rPr lang="fr-FR"/>
              <a:t> ut, </a:t>
            </a:r>
            <a:r>
              <a:rPr lang="fr-FR" err="1"/>
              <a:t>laoreet</a:t>
            </a:r>
            <a:r>
              <a:rPr lang="fr-FR"/>
              <a:t> </a:t>
            </a:r>
            <a:r>
              <a:rPr lang="fr-FR" err="1"/>
              <a:t>tortor</a:t>
            </a:r>
            <a:r>
              <a:rPr lang="fr-FR"/>
              <a:t>. </a:t>
            </a:r>
            <a:r>
              <a:rPr lang="fr-FR" err="1"/>
              <a:t>Pellentesque</a:t>
            </a:r>
            <a:r>
              <a:rPr lang="fr-FR"/>
              <a:t> nisl ipsum, </a:t>
            </a:r>
            <a:r>
              <a:rPr lang="fr-FR" err="1"/>
              <a:t>consectetur</a:t>
            </a:r>
            <a:r>
              <a:rPr lang="fr-FR"/>
              <a:t> vitae </a:t>
            </a:r>
            <a:r>
              <a:rPr lang="fr-FR" err="1"/>
              <a:t>pharetra</a:t>
            </a:r>
            <a:r>
              <a:rPr lang="fr-FR"/>
              <a:t> id, </a:t>
            </a:r>
            <a:r>
              <a:rPr lang="fr-FR" err="1"/>
              <a:t>hendrerit</a:t>
            </a:r>
            <a:r>
              <a:rPr lang="fr-FR"/>
              <a:t> </a:t>
            </a:r>
            <a:r>
              <a:rPr lang="fr-FR" err="1"/>
              <a:t>sed</a:t>
            </a:r>
            <a:r>
              <a:rPr lang="fr-FR"/>
              <a:t> </a:t>
            </a:r>
            <a:r>
              <a:rPr lang="fr-FR" err="1"/>
              <a:t>nibh</a:t>
            </a:r>
            <a:r>
              <a:rPr lang="fr-FR"/>
              <a:t>. </a:t>
            </a:r>
            <a:r>
              <a:rPr lang="fr-FR" err="1"/>
              <a:t>Vivamus</a:t>
            </a:r>
            <a:r>
              <a:rPr lang="fr-FR"/>
              <a:t> commodo, diam id </a:t>
            </a:r>
            <a:r>
              <a:rPr lang="fr-FR" err="1"/>
              <a:t>egestas</a:t>
            </a:r>
            <a:r>
              <a:rPr lang="fr-FR"/>
              <a:t> </a:t>
            </a:r>
            <a:r>
              <a:rPr lang="fr-FR" err="1"/>
              <a:t>consequat</a:t>
            </a:r>
            <a:r>
              <a:rPr lang="fr-FR"/>
              <a:t>, nunc </a:t>
            </a:r>
            <a:r>
              <a:rPr lang="fr-FR" err="1"/>
              <a:t>neque</a:t>
            </a:r>
            <a:r>
              <a:rPr lang="fr-FR"/>
              <a:t> porta erat, et </a:t>
            </a:r>
            <a:r>
              <a:rPr lang="fr-FR" err="1"/>
              <a:t>mattis</a:t>
            </a:r>
            <a:r>
              <a:rPr lang="fr-FR"/>
              <a:t> nisl </a:t>
            </a:r>
            <a:r>
              <a:rPr lang="fr-FR" err="1"/>
              <a:t>nibh</a:t>
            </a:r>
            <a:r>
              <a:rPr lang="fr-FR"/>
              <a:t> non libero. </a:t>
            </a:r>
            <a:r>
              <a:rPr lang="fr-FR" err="1"/>
              <a:t>Nulla</a:t>
            </a:r>
            <a:r>
              <a:rPr lang="fr-FR"/>
              <a:t> </a:t>
            </a:r>
            <a:r>
              <a:rPr lang="fr-FR" err="1"/>
              <a:t>facilisi</a:t>
            </a:r>
            <a:r>
              <a:rPr lang="fr-FR"/>
              <a:t>. Sed </a:t>
            </a:r>
            <a:r>
              <a:rPr lang="fr-FR" err="1"/>
              <a:t>consequat</a:t>
            </a:r>
            <a:r>
              <a:rPr lang="fr-FR"/>
              <a:t> </a:t>
            </a:r>
            <a:r>
              <a:rPr lang="fr-FR" err="1"/>
              <a:t>velit</a:t>
            </a:r>
            <a:r>
              <a:rPr lang="fr-FR"/>
              <a:t> </a:t>
            </a:r>
            <a:r>
              <a:rPr lang="fr-FR" err="1"/>
              <a:t>fringilla</a:t>
            </a:r>
            <a:r>
              <a:rPr lang="fr-FR"/>
              <a:t> </a:t>
            </a:r>
            <a:r>
              <a:rPr lang="fr-FR" err="1"/>
              <a:t>velit</a:t>
            </a:r>
            <a:r>
              <a:rPr lang="fr-FR"/>
              <a:t> </a:t>
            </a:r>
            <a:r>
              <a:rPr lang="fr-FR" err="1"/>
              <a:t>eleifend</a:t>
            </a:r>
            <a:r>
              <a:rPr lang="fr-FR"/>
              <a:t>, </a:t>
            </a:r>
            <a:r>
              <a:rPr lang="fr-FR" err="1"/>
              <a:t>sit</a:t>
            </a:r>
            <a:r>
              <a:rPr lang="fr-FR"/>
              <a:t> </a:t>
            </a:r>
            <a:r>
              <a:rPr lang="fr-FR" err="1"/>
              <a:t>amet</a:t>
            </a:r>
            <a:r>
              <a:rPr lang="fr-FR"/>
              <a:t> </a:t>
            </a:r>
            <a:r>
              <a:rPr lang="fr-FR" err="1"/>
              <a:t>aliquet</a:t>
            </a:r>
            <a:r>
              <a:rPr lang="fr-FR"/>
              <a:t> </a:t>
            </a:r>
            <a:r>
              <a:rPr lang="fr-FR" err="1"/>
              <a:t>risus</a:t>
            </a:r>
            <a:r>
              <a:rPr lang="fr-FR"/>
              <a:t> </a:t>
            </a:r>
            <a:r>
              <a:rPr lang="fr-FR" err="1"/>
              <a:t>interdum</a:t>
            </a:r>
            <a:r>
              <a:rPr lang="fr-FR"/>
              <a:t>. </a:t>
            </a:r>
            <a:r>
              <a:rPr lang="fr-FR" err="1"/>
              <a:t>Pellentesque</a:t>
            </a:r>
            <a:r>
              <a:rPr lang="fr-FR"/>
              <a:t> maximus </a:t>
            </a:r>
            <a:r>
              <a:rPr lang="fr-FR" err="1"/>
              <a:t>sollicitudin</a:t>
            </a:r>
            <a:r>
              <a:rPr lang="fr-FR"/>
              <a:t> </a:t>
            </a:r>
            <a:r>
              <a:rPr lang="fr-FR" err="1"/>
              <a:t>velit</a:t>
            </a:r>
            <a:r>
              <a:rPr lang="fr-FR"/>
              <a:t>, eu rhoncus ipsum </a:t>
            </a:r>
            <a:r>
              <a:rPr lang="fr-FR" err="1"/>
              <a:t>faucibus</a:t>
            </a:r>
            <a:r>
              <a:rPr lang="fr-FR"/>
              <a:t> </a:t>
            </a:r>
            <a:r>
              <a:rPr lang="fr-FR" err="1"/>
              <a:t>porttitor</a:t>
            </a:r>
            <a:r>
              <a:rPr lang="fr-FR"/>
              <a:t>. </a:t>
            </a:r>
            <a:r>
              <a:rPr lang="fr-FR" err="1"/>
              <a:t>Pellentesque</a:t>
            </a:r>
            <a:r>
              <a:rPr lang="fr-FR"/>
              <a:t> porta at </a:t>
            </a:r>
            <a:r>
              <a:rPr lang="fr-FR" err="1"/>
              <a:t>tortor</a:t>
            </a:r>
            <a:r>
              <a:rPr lang="fr-FR"/>
              <a:t> vitae pulvinar. </a:t>
            </a:r>
            <a:r>
              <a:rPr lang="fr-FR" err="1"/>
              <a:t>Mauris</a:t>
            </a:r>
            <a:r>
              <a:rPr lang="fr-FR"/>
              <a:t> </a:t>
            </a:r>
            <a:r>
              <a:rPr lang="fr-FR" err="1"/>
              <a:t>nibh</a:t>
            </a:r>
            <a:r>
              <a:rPr lang="fr-FR"/>
              <a:t> </a:t>
            </a:r>
            <a:r>
              <a:rPr lang="fr-FR" err="1"/>
              <a:t>augue</a:t>
            </a:r>
            <a:r>
              <a:rPr lang="fr-FR"/>
              <a:t>, </a:t>
            </a:r>
            <a:r>
              <a:rPr lang="fr-FR" err="1"/>
              <a:t>aliquam</a:t>
            </a:r>
            <a:r>
              <a:rPr lang="fr-FR"/>
              <a:t> vitae libero non, </a:t>
            </a:r>
            <a:r>
              <a:rPr lang="fr-FR" err="1"/>
              <a:t>dapibus</a:t>
            </a:r>
            <a:r>
              <a:rPr lang="fr-FR"/>
              <a:t> </a:t>
            </a:r>
            <a:r>
              <a:rPr lang="fr-FR" err="1"/>
              <a:t>elementum</a:t>
            </a:r>
            <a:r>
              <a:rPr lang="fr-FR"/>
              <a:t> est. Sed </a:t>
            </a:r>
            <a:r>
              <a:rPr lang="fr-FR" err="1"/>
              <a:t>gravida</a:t>
            </a:r>
            <a:r>
              <a:rPr lang="fr-FR"/>
              <a:t> ante in ante </a:t>
            </a:r>
            <a:r>
              <a:rPr lang="fr-FR" err="1"/>
              <a:t>sodales</a:t>
            </a:r>
            <a:r>
              <a:rPr lang="fr-FR"/>
              <a:t> </a:t>
            </a:r>
            <a:r>
              <a:rPr lang="fr-FR" err="1"/>
              <a:t>imperdiet</a:t>
            </a:r>
            <a:r>
              <a:rPr lang="fr-FR"/>
              <a:t>. </a:t>
            </a:r>
            <a:r>
              <a:rPr lang="fr-FR" err="1"/>
              <a:t>Fusce</a:t>
            </a:r>
            <a:r>
              <a:rPr lang="fr-FR"/>
              <a:t> </a:t>
            </a:r>
            <a:r>
              <a:rPr lang="fr-FR" err="1"/>
              <a:t>sodales</a:t>
            </a:r>
            <a:r>
              <a:rPr lang="fr-FR"/>
              <a:t>, </a:t>
            </a:r>
            <a:r>
              <a:rPr lang="fr-FR" err="1"/>
              <a:t>leo</a:t>
            </a:r>
            <a:r>
              <a:rPr lang="fr-FR"/>
              <a:t> a </a:t>
            </a:r>
            <a:r>
              <a:rPr lang="fr-FR" err="1"/>
              <a:t>mattis</a:t>
            </a:r>
            <a:r>
              <a:rPr lang="fr-FR"/>
              <a:t> </a:t>
            </a:r>
            <a:r>
              <a:rPr lang="fr-FR" err="1"/>
              <a:t>euismod</a:t>
            </a:r>
            <a:r>
              <a:rPr lang="fr-FR"/>
              <a:t>, magna </a:t>
            </a:r>
            <a:r>
              <a:rPr lang="fr-FR" err="1"/>
              <a:t>tortor</a:t>
            </a:r>
            <a:r>
              <a:rPr lang="fr-FR"/>
              <a:t> </a:t>
            </a:r>
            <a:r>
              <a:rPr lang="fr-FR" err="1"/>
              <a:t>luctus</a:t>
            </a:r>
            <a:r>
              <a:rPr lang="fr-FR"/>
              <a:t> </a:t>
            </a:r>
            <a:r>
              <a:rPr lang="fr-FR" err="1"/>
              <a:t>tellus</a:t>
            </a:r>
            <a:r>
              <a:rPr lang="fr-FR"/>
              <a:t>, eu </a:t>
            </a:r>
            <a:r>
              <a:rPr lang="fr-FR" err="1"/>
              <a:t>euismod</a:t>
            </a:r>
            <a:r>
              <a:rPr lang="fr-FR"/>
              <a:t> ex nisl </a:t>
            </a:r>
            <a:r>
              <a:rPr lang="fr-FR" err="1"/>
              <a:t>sed</a:t>
            </a:r>
            <a:r>
              <a:rPr lang="fr-FR"/>
              <a:t> diam. </a:t>
            </a:r>
            <a:r>
              <a:rPr lang="fr-FR" err="1"/>
              <a:t>Vestibulum</a:t>
            </a:r>
            <a:r>
              <a:rPr lang="fr-FR"/>
              <a:t> ut </a:t>
            </a:r>
            <a:r>
              <a:rPr lang="fr-FR" err="1"/>
              <a:t>blandit</a:t>
            </a:r>
            <a:r>
              <a:rPr lang="fr-FR"/>
              <a:t> </a:t>
            </a:r>
            <a:r>
              <a:rPr lang="fr-FR" err="1"/>
              <a:t>purus</a:t>
            </a:r>
            <a:r>
              <a:rPr lang="fr-FR"/>
              <a:t>. Nam </a:t>
            </a:r>
            <a:r>
              <a:rPr lang="fr-FR" err="1"/>
              <a:t>posuere</a:t>
            </a:r>
            <a:r>
              <a:rPr lang="fr-FR"/>
              <a:t> </a:t>
            </a:r>
            <a:r>
              <a:rPr lang="fr-FR" err="1"/>
              <a:t>convallis</a:t>
            </a:r>
            <a:r>
              <a:rPr lang="fr-FR"/>
              <a:t> pretium. Ut </a:t>
            </a:r>
            <a:r>
              <a:rPr lang="fr-FR" err="1"/>
              <a:t>sodales</a:t>
            </a:r>
            <a:r>
              <a:rPr lang="fr-FR"/>
              <a:t> tincidunt </a:t>
            </a:r>
            <a:r>
              <a:rPr lang="fr-FR" err="1"/>
              <a:t>arcu</a:t>
            </a:r>
            <a:r>
              <a:rPr lang="fr-FR"/>
              <a:t> </a:t>
            </a:r>
            <a:r>
              <a:rPr lang="fr-FR" err="1"/>
              <a:t>sit</a:t>
            </a:r>
            <a:r>
              <a:rPr lang="fr-FR"/>
              <a:t> </a:t>
            </a:r>
            <a:r>
              <a:rPr lang="fr-FR" err="1"/>
              <a:t>amet</a:t>
            </a:r>
            <a:r>
              <a:rPr lang="fr-FR"/>
              <a:t> pretium. Class </a:t>
            </a:r>
            <a:r>
              <a:rPr lang="fr-FR" err="1"/>
              <a:t>aptent</a:t>
            </a:r>
            <a:r>
              <a:rPr lang="fr-FR"/>
              <a:t> </a:t>
            </a:r>
            <a:r>
              <a:rPr lang="fr-FR" err="1"/>
              <a:t>taciti</a:t>
            </a:r>
            <a:r>
              <a:rPr lang="fr-FR"/>
              <a:t> </a:t>
            </a:r>
            <a:r>
              <a:rPr lang="fr-FR" err="1"/>
              <a:t>sociosqu</a:t>
            </a:r>
            <a:r>
              <a:rPr lang="fr-FR"/>
              <a:t> ad </a:t>
            </a:r>
            <a:r>
              <a:rPr lang="fr-FR" err="1"/>
              <a:t>litora</a:t>
            </a:r>
            <a:r>
              <a:rPr lang="fr-FR"/>
              <a:t> torquent per </a:t>
            </a:r>
            <a:r>
              <a:rPr lang="fr-FR" err="1"/>
              <a:t>conubia</a:t>
            </a:r>
            <a:r>
              <a:rPr lang="fr-FR"/>
              <a:t> </a:t>
            </a:r>
            <a:r>
              <a:rPr lang="fr-FR" err="1"/>
              <a:t>nostra</a:t>
            </a:r>
            <a:r>
              <a:rPr lang="fr-FR"/>
              <a:t>, per </a:t>
            </a:r>
            <a:r>
              <a:rPr lang="fr-FR" err="1"/>
              <a:t>inceptos</a:t>
            </a:r>
            <a:r>
              <a:rPr lang="fr-FR"/>
              <a:t> </a:t>
            </a:r>
            <a:r>
              <a:rPr lang="fr-FR" err="1"/>
              <a:t>himenaeos</a:t>
            </a:r>
            <a:r>
              <a:rPr lang="fr-FR"/>
              <a:t>. Lorem ipsum dolor </a:t>
            </a:r>
            <a:r>
              <a:rPr lang="fr-FR" err="1"/>
              <a:t>sit</a:t>
            </a:r>
            <a:r>
              <a:rPr lang="fr-FR"/>
              <a:t> </a:t>
            </a:r>
            <a:r>
              <a:rPr lang="fr-FR" err="1"/>
              <a:t>amet</a:t>
            </a:r>
            <a:r>
              <a:rPr lang="fr-FR"/>
              <a:t>, </a:t>
            </a:r>
            <a:r>
              <a:rPr lang="fr-FR" err="1"/>
              <a:t>consectetur</a:t>
            </a:r>
            <a:r>
              <a:rPr lang="fr-FR"/>
              <a:t> non.</a:t>
            </a:r>
          </a:p>
        </p:txBody>
      </p:sp>
      <p:sp>
        <p:nvSpPr>
          <p:cNvPr id="11" name="Espace réservé du texte 6">
            <a:extLst>
              <a:ext uri="{FF2B5EF4-FFF2-40B4-BE49-F238E27FC236}">
                <a16:creationId xmlns:a16="http://schemas.microsoft.com/office/drawing/2014/main" id="{E3E3C0C9-BE99-22E8-58A8-6FA68518F23C}"/>
              </a:ext>
            </a:extLst>
          </p:cNvPr>
          <p:cNvSpPr>
            <a:spLocks noGrp="1"/>
          </p:cNvSpPr>
          <p:nvPr>
            <p:ph type="body" sz="quarter" idx="13" hasCustomPrompt="1"/>
          </p:nvPr>
        </p:nvSpPr>
        <p:spPr>
          <a:xfrm>
            <a:off x="1416000" y="549000"/>
            <a:ext cx="9360000" cy="432000"/>
          </a:xfrm>
        </p:spPr>
        <p:txBody>
          <a:bodyPr>
            <a:noAutofit/>
          </a:bodyPr>
          <a:lstStyle>
            <a:lvl1pPr marL="0" indent="0">
              <a:lnSpc>
                <a:spcPct val="100000"/>
              </a:lnSpc>
              <a:spcBef>
                <a:spcPts val="0"/>
              </a:spcBef>
              <a:buNone/>
              <a:defRPr>
                <a:solidFill>
                  <a:schemeClr val="accent1"/>
                </a:solidFill>
                <a:latin typeface="Switzer Semibold" pitchFamily="50" charset="0"/>
              </a:defRPr>
            </a:lvl1pPr>
          </a:lstStyle>
          <a:p>
            <a:pPr lvl="0"/>
            <a:r>
              <a:rPr lang="fr-FR"/>
              <a:t>Morbi nec </a:t>
            </a:r>
            <a:r>
              <a:rPr lang="fr-FR" err="1"/>
              <a:t>tortor</a:t>
            </a:r>
            <a:r>
              <a:rPr lang="fr-FR"/>
              <a:t> at nisl </a:t>
            </a:r>
            <a:r>
              <a:rPr lang="fr-FR" err="1"/>
              <a:t>facilisis</a:t>
            </a:r>
            <a:r>
              <a:rPr lang="fr-FR"/>
              <a:t> </a:t>
            </a:r>
            <a:r>
              <a:rPr lang="fr-FR" err="1"/>
              <a:t>pharetra</a:t>
            </a:r>
            <a:r>
              <a:rPr lang="fr-FR"/>
              <a:t> </a:t>
            </a:r>
            <a:r>
              <a:rPr lang="fr-FR" err="1"/>
              <a:t>proin</a:t>
            </a:r>
            <a:endParaRPr lang="fr-FR"/>
          </a:p>
        </p:txBody>
      </p:sp>
      <p:sp>
        <p:nvSpPr>
          <p:cNvPr id="12" name="Espace réservé du texte 10">
            <a:extLst>
              <a:ext uri="{FF2B5EF4-FFF2-40B4-BE49-F238E27FC236}">
                <a16:creationId xmlns:a16="http://schemas.microsoft.com/office/drawing/2014/main" id="{4AED6DA5-2933-7AD4-D380-AD2775F166AF}"/>
              </a:ext>
            </a:extLst>
          </p:cNvPr>
          <p:cNvSpPr>
            <a:spLocks noGrp="1"/>
          </p:cNvSpPr>
          <p:nvPr>
            <p:ph type="body" sz="quarter" idx="14" hasCustomPrompt="1"/>
          </p:nvPr>
        </p:nvSpPr>
        <p:spPr>
          <a:xfrm>
            <a:off x="1416050" y="1052513"/>
            <a:ext cx="9359900" cy="288487"/>
          </a:xfrm>
        </p:spPr>
        <p:txBody>
          <a:bodyPr>
            <a:normAutofit/>
          </a:bodyPr>
          <a:lstStyle>
            <a:lvl1pPr marL="0" indent="0">
              <a:buNone/>
              <a:defRPr sz="1800"/>
            </a:lvl1pPr>
          </a:lstStyle>
          <a:p>
            <a:pPr lvl="0"/>
            <a:r>
              <a:rPr lang="fr-FR" err="1"/>
              <a:t>Aliquam</a:t>
            </a:r>
            <a:r>
              <a:rPr lang="fr-FR"/>
              <a:t> eu </a:t>
            </a:r>
            <a:r>
              <a:rPr lang="fr-FR" err="1"/>
              <a:t>tortor</a:t>
            </a:r>
            <a:r>
              <a:rPr lang="fr-FR"/>
              <a:t> </a:t>
            </a:r>
            <a:r>
              <a:rPr lang="fr-FR" err="1"/>
              <a:t>vel</a:t>
            </a:r>
            <a:r>
              <a:rPr lang="fr-FR"/>
              <a:t> </a:t>
            </a:r>
            <a:r>
              <a:rPr lang="fr-FR" err="1"/>
              <a:t>enim</a:t>
            </a:r>
            <a:r>
              <a:rPr lang="fr-FR"/>
              <a:t> commodo </a:t>
            </a:r>
            <a:r>
              <a:rPr lang="fr-FR" err="1"/>
              <a:t>ullamcorper</a:t>
            </a:r>
            <a:r>
              <a:rPr lang="fr-FR"/>
              <a:t> nec </a:t>
            </a:r>
            <a:r>
              <a:rPr lang="fr-FR" err="1"/>
              <a:t>nec</a:t>
            </a:r>
            <a:r>
              <a:rPr lang="fr-FR"/>
              <a:t> erat in </a:t>
            </a:r>
            <a:r>
              <a:rPr lang="fr-FR" err="1"/>
              <a:t>justo</a:t>
            </a:r>
            <a:r>
              <a:rPr lang="fr-FR"/>
              <a:t>.</a:t>
            </a:r>
          </a:p>
        </p:txBody>
      </p:sp>
      <p:sp>
        <p:nvSpPr>
          <p:cNvPr id="3" name="Espace réservé du pied de page 2">
            <a:extLst>
              <a:ext uri="{FF2B5EF4-FFF2-40B4-BE49-F238E27FC236}">
                <a16:creationId xmlns:a16="http://schemas.microsoft.com/office/drawing/2014/main" id="{9FF8DF48-10B6-43EE-F115-237CB8813EDF}"/>
              </a:ext>
            </a:extLst>
          </p:cNvPr>
          <p:cNvSpPr>
            <a:spLocks noGrp="1"/>
          </p:cNvSpPr>
          <p:nvPr>
            <p:ph type="ftr" sz="quarter" idx="16"/>
          </p:nvPr>
        </p:nvSpPr>
        <p:spPr/>
        <p:txBody>
          <a:bodyPr/>
          <a:lstStyle/>
          <a:p>
            <a:r>
              <a:rPr lang="fr-FR"/>
              <a:t>Auxilia, pour une bifurcation écologique et solidaire</a:t>
            </a:r>
          </a:p>
        </p:txBody>
      </p:sp>
      <p:sp>
        <p:nvSpPr>
          <p:cNvPr id="4" name="Espace réservé du numéro de diapositive 3">
            <a:extLst>
              <a:ext uri="{FF2B5EF4-FFF2-40B4-BE49-F238E27FC236}">
                <a16:creationId xmlns:a16="http://schemas.microsoft.com/office/drawing/2014/main" id="{11EFFF03-D213-2002-D03D-E219F62F73F9}"/>
              </a:ext>
            </a:extLst>
          </p:cNvPr>
          <p:cNvSpPr>
            <a:spLocks noGrp="1"/>
          </p:cNvSpPr>
          <p:nvPr>
            <p:ph type="sldNum" sz="quarter" idx="17"/>
          </p:nvPr>
        </p:nvSpPr>
        <p:spPr/>
        <p:txBody>
          <a:bodyPr/>
          <a:lstStyle/>
          <a:p>
            <a:fld id="{D0BDE101-CAA0-4D21-A888-A3EB54AFFE76}" type="slidenum">
              <a:rPr lang="fr-FR" smtClean="0"/>
              <a:pPr/>
              <a:t>‹N°›</a:t>
            </a:fld>
            <a:endParaRPr lang="fr-FR"/>
          </a:p>
        </p:txBody>
      </p:sp>
    </p:spTree>
    <p:extLst>
      <p:ext uri="{BB962C8B-B14F-4D97-AF65-F5344CB8AC3E}">
        <p14:creationId xmlns:p14="http://schemas.microsoft.com/office/powerpoint/2010/main" val="169517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que / 2 cols">
    <p:spTree>
      <p:nvGrpSpPr>
        <p:cNvPr id="1" name=""/>
        <p:cNvGrpSpPr/>
        <p:nvPr/>
      </p:nvGrpSpPr>
      <p:grpSpPr>
        <a:xfrm>
          <a:off x="0" y="0"/>
          <a:ext cx="0" cy="0"/>
          <a:chOff x="0" y="0"/>
          <a:chExt cx="0" cy="0"/>
        </a:xfrm>
      </p:grpSpPr>
      <p:sp>
        <p:nvSpPr>
          <p:cNvPr id="6" name="Espace réservé du texte 21">
            <a:extLst>
              <a:ext uri="{FF2B5EF4-FFF2-40B4-BE49-F238E27FC236}">
                <a16:creationId xmlns:a16="http://schemas.microsoft.com/office/drawing/2014/main" id="{4BF903EB-FF94-CAE0-EC72-E3599728298B}"/>
              </a:ext>
            </a:extLst>
          </p:cNvPr>
          <p:cNvSpPr>
            <a:spLocks noGrp="1"/>
          </p:cNvSpPr>
          <p:nvPr>
            <p:ph type="body" sz="quarter" idx="12" hasCustomPrompt="1"/>
          </p:nvPr>
        </p:nvSpPr>
        <p:spPr>
          <a:xfrm>
            <a:off x="1415972" y="1629000"/>
            <a:ext cx="9360002" cy="4248000"/>
          </a:xfrm>
        </p:spPr>
        <p:txBody>
          <a:bodyPr wrap="square" bIns="0" numCol="2" spcCol="288000">
            <a:noAutofit/>
          </a:bodyPr>
          <a:lstStyle>
            <a:lvl1pPr marL="0" indent="0" algn="just">
              <a:lnSpc>
                <a:spcPct val="100000"/>
              </a:lnSpc>
              <a:spcBef>
                <a:spcPts val="400"/>
              </a:spcBef>
              <a:buClr>
                <a:schemeClr val="accent1"/>
              </a:buClr>
              <a:buFont typeface="Arial" panose="020B0604020202020204" pitchFamily="34" charset="0"/>
              <a:buNone/>
              <a:defRPr sz="1000" b="0">
                <a:solidFill>
                  <a:schemeClr val="tx1"/>
                </a:solidFill>
                <a:latin typeface="+mn-lt"/>
              </a:defRPr>
            </a:lvl1pPr>
          </a:lstStyle>
          <a:p>
            <a:pPr marL="0" marR="0" lvl="0" indent="0" algn="just"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None/>
              <a:tabLst/>
              <a:defRPr/>
            </a:pPr>
            <a:r>
              <a:rPr lang="fr-FR" err="1"/>
              <a:t>Proin</a:t>
            </a:r>
            <a:r>
              <a:rPr lang="fr-FR"/>
              <a:t> tincidunt, </a:t>
            </a:r>
            <a:r>
              <a:rPr lang="fr-FR" err="1"/>
              <a:t>augue</a:t>
            </a:r>
            <a:r>
              <a:rPr lang="fr-FR"/>
              <a:t> a porta </a:t>
            </a:r>
            <a:r>
              <a:rPr lang="fr-FR" err="1"/>
              <a:t>euismod</a:t>
            </a:r>
            <a:r>
              <a:rPr lang="fr-FR"/>
              <a:t>, </a:t>
            </a:r>
            <a:r>
              <a:rPr lang="fr-FR" err="1"/>
              <a:t>nulla</a:t>
            </a:r>
            <a:r>
              <a:rPr lang="fr-FR"/>
              <a:t> </a:t>
            </a:r>
            <a:r>
              <a:rPr lang="fr-FR" err="1"/>
              <a:t>nisi</a:t>
            </a:r>
            <a:r>
              <a:rPr lang="fr-FR"/>
              <a:t> varius ante, eu </a:t>
            </a:r>
            <a:r>
              <a:rPr lang="fr-FR" err="1"/>
              <a:t>suscipit</a:t>
            </a:r>
            <a:r>
              <a:rPr lang="fr-FR"/>
              <a:t> </a:t>
            </a:r>
            <a:r>
              <a:rPr lang="fr-FR" err="1"/>
              <a:t>quam</a:t>
            </a:r>
            <a:r>
              <a:rPr lang="fr-FR"/>
              <a:t> </a:t>
            </a:r>
            <a:r>
              <a:rPr lang="fr-FR" err="1"/>
              <a:t>eros</a:t>
            </a:r>
            <a:r>
              <a:rPr lang="fr-FR"/>
              <a:t> </a:t>
            </a:r>
            <a:r>
              <a:rPr lang="fr-FR" err="1"/>
              <a:t>vel</a:t>
            </a:r>
            <a:r>
              <a:rPr lang="fr-FR"/>
              <a:t> </a:t>
            </a:r>
            <a:r>
              <a:rPr lang="fr-FR" err="1"/>
              <a:t>purus</a:t>
            </a:r>
            <a:r>
              <a:rPr lang="fr-FR"/>
              <a:t>. </a:t>
            </a:r>
            <a:r>
              <a:rPr lang="fr-FR" err="1"/>
              <a:t>Etiam</a:t>
            </a:r>
            <a:r>
              <a:rPr lang="fr-FR"/>
              <a:t> rhoncus mi et </a:t>
            </a:r>
            <a:r>
              <a:rPr lang="fr-FR" err="1"/>
              <a:t>orci</a:t>
            </a:r>
            <a:r>
              <a:rPr lang="fr-FR"/>
              <a:t> </a:t>
            </a:r>
            <a:r>
              <a:rPr lang="fr-FR" err="1"/>
              <a:t>mattis</a:t>
            </a:r>
            <a:r>
              <a:rPr lang="fr-FR"/>
              <a:t>, </a:t>
            </a:r>
            <a:r>
              <a:rPr lang="fr-FR" err="1"/>
              <a:t>ac</a:t>
            </a:r>
            <a:r>
              <a:rPr lang="fr-FR"/>
              <a:t> rhoncus </a:t>
            </a:r>
            <a:r>
              <a:rPr lang="fr-FR" err="1"/>
              <a:t>enim</a:t>
            </a:r>
            <a:r>
              <a:rPr lang="fr-FR"/>
              <a:t> pulvinar. Integer </a:t>
            </a:r>
            <a:r>
              <a:rPr lang="fr-FR" err="1"/>
              <a:t>feugiat</a:t>
            </a:r>
            <a:r>
              <a:rPr lang="fr-FR"/>
              <a:t> tincidunt libero </a:t>
            </a:r>
            <a:r>
              <a:rPr lang="fr-FR" err="1"/>
              <a:t>sed</a:t>
            </a:r>
            <a:r>
              <a:rPr lang="fr-FR"/>
              <a:t> </a:t>
            </a:r>
            <a:r>
              <a:rPr lang="fr-FR" err="1"/>
              <a:t>tempus</a:t>
            </a:r>
            <a:r>
              <a:rPr lang="fr-FR"/>
              <a:t>. </a:t>
            </a:r>
            <a:r>
              <a:rPr lang="fr-FR" err="1"/>
              <a:t>Donec</a:t>
            </a:r>
            <a:r>
              <a:rPr lang="fr-FR"/>
              <a:t> </a:t>
            </a:r>
            <a:r>
              <a:rPr lang="fr-FR" err="1"/>
              <a:t>iaculis</a:t>
            </a:r>
            <a:r>
              <a:rPr lang="fr-FR"/>
              <a:t> </a:t>
            </a:r>
            <a:r>
              <a:rPr lang="fr-FR" err="1"/>
              <a:t>sollicitudin</a:t>
            </a:r>
            <a:r>
              <a:rPr lang="fr-FR"/>
              <a:t> </a:t>
            </a:r>
            <a:r>
              <a:rPr lang="fr-FR" err="1"/>
              <a:t>enim</a:t>
            </a:r>
            <a:r>
              <a:rPr lang="fr-FR"/>
              <a:t>, et </a:t>
            </a:r>
            <a:r>
              <a:rPr lang="fr-FR" err="1"/>
              <a:t>dapibus</a:t>
            </a:r>
            <a:r>
              <a:rPr lang="fr-FR"/>
              <a:t> mi </a:t>
            </a:r>
            <a:r>
              <a:rPr lang="fr-FR" err="1"/>
              <a:t>ultrices</a:t>
            </a:r>
            <a:r>
              <a:rPr lang="fr-FR"/>
              <a:t> at. </a:t>
            </a:r>
            <a:r>
              <a:rPr lang="fr-FR" err="1"/>
              <a:t>Vivamus</a:t>
            </a:r>
            <a:r>
              <a:rPr lang="fr-FR"/>
              <a:t> </a:t>
            </a:r>
            <a:r>
              <a:rPr lang="fr-FR" err="1"/>
              <a:t>placerat</a:t>
            </a:r>
            <a:r>
              <a:rPr lang="fr-FR"/>
              <a:t> </a:t>
            </a:r>
            <a:r>
              <a:rPr lang="fr-FR" err="1"/>
              <a:t>leo</a:t>
            </a:r>
            <a:r>
              <a:rPr lang="fr-FR"/>
              <a:t> </a:t>
            </a:r>
            <a:r>
              <a:rPr lang="fr-FR" err="1"/>
              <a:t>mauris</a:t>
            </a:r>
            <a:r>
              <a:rPr lang="fr-FR"/>
              <a:t>, </a:t>
            </a:r>
            <a:r>
              <a:rPr lang="fr-FR" err="1"/>
              <a:t>vel</a:t>
            </a:r>
            <a:r>
              <a:rPr lang="fr-FR"/>
              <a:t> pretium </a:t>
            </a:r>
            <a:r>
              <a:rPr lang="fr-FR" err="1"/>
              <a:t>neque</a:t>
            </a:r>
            <a:r>
              <a:rPr lang="fr-FR"/>
              <a:t> </a:t>
            </a:r>
            <a:r>
              <a:rPr lang="fr-FR" err="1"/>
              <a:t>efficitur</a:t>
            </a:r>
            <a:r>
              <a:rPr lang="fr-FR"/>
              <a:t> non. Duis pulvinar nunc at ipsum </a:t>
            </a:r>
            <a:r>
              <a:rPr lang="fr-FR" err="1"/>
              <a:t>luctus</a:t>
            </a:r>
            <a:r>
              <a:rPr lang="fr-FR"/>
              <a:t>, </a:t>
            </a:r>
            <a:r>
              <a:rPr lang="fr-FR" err="1"/>
              <a:t>pharetra</a:t>
            </a:r>
            <a:r>
              <a:rPr lang="fr-FR"/>
              <a:t> tincidunt </a:t>
            </a:r>
            <a:r>
              <a:rPr lang="fr-FR" err="1"/>
              <a:t>enim</a:t>
            </a:r>
            <a:r>
              <a:rPr lang="fr-FR"/>
              <a:t> </a:t>
            </a:r>
            <a:r>
              <a:rPr lang="fr-FR" err="1"/>
              <a:t>tempus</a:t>
            </a:r>
            <a:r>
              <a:rPr lang="fr-FR"/>
              <a:t>. </a:t>
            </a:r>
            <a:r>
              <a:rPr lang="fr-FR" err="1"/>
              <a:t>Donec</a:t>
            </a:r>
            <a:r>
              <a:rPr lang="fr-FR"/>
              <a:t> vitae rhoncus </a:t>
            </a:r>
            <a:r>
              <a:rPr lang="fr-FR" err="1"/>
              <a:t>arcu</a:t>
            </a:r>
            <a:r>
              <a:rPr lang="fr-FR"/>
              <a:t>, </a:t>
            </a:r>
            <a:r>
              <a:rPr lang="fr-FR" err="1"/>
              <a:t>eget</a:t>
            </a:r>
            <a:r>
              <a:rPr lang="fr-FR"/>
              <a:t> </a:t>
            </a:r>
            <a:r>
              <a:rPr lang="fr-FR" err="1"/>
              <a:t>congue</a:t>
            </a:r>
            <a:r>
              <a:rPr lang="fr-FR"/>
              <a:t> ante. </a:t>
            </a:r>
            <a:r>
              <a:rPr lang="fr-FR" err="1"/>
              <a:t>Nulla</a:t>
            </a:r>
            <a:r>
              <a:rPr lang="fr-FR"/>
              <a:t> id pulvinar </a:t>
            </a:r>
            <a:r>
              <a:rPr lang="fr-FR" err="1"/>
              <a:t>lectus</a:t>
            </a:r>
            <a:r>
              <a:rPr lang="fr-FR"/>
              <a:t>, </a:t>
            </a:r>
            <a:r>
              <a:rPr lang="fr-FR" err="1"/>
              <a:t>lacinia</a:t>
            </a:r>
            <a:r>
              <a:rPr lang="fr-FR"/>
              <a:t> </a:t>
            </a:r>
            <a:r>
              <a:rPr lang="fr-FR" err="1"/>
              <a:t>dignissim</a:t>
            </a:r>
            <a:r>
              <a:rPr lang="fr-FR"/>
              <a:t> </a:t>
            </a:r>
            <a:r>
              <a:rPr lang="fr-FR" err="1"/>
              <a:t>tortor</a:t>
            </a:r>
            <a:r>
              <a:rPr lang="fr-FR"/>
              <a:t>. Cras varius </a:t>
            </a:r>
            <a:r>
              <a:rPr lang="fr-FR" err="1"/>
              <a:t>velit</a:t>
            </a:r>
            <a:r>
              <a:rPr lang="fr-FR"/>
              <a:t> </a:t>
            </a:r>
            <a:r>
              <a:rPr lang="fr-FR" err="1"/>
              <a:t>volutpat</a:t>
            </a:r>
            <a:r>
              <a:rPr lang="fr-FR"/>
              <a:t> diam </a:t>
            </a:r>
            <a:r>
              <a:rPr lang="fr-FR" err="1"/>
              <a:t>fermentum</a:t>
            </a:r>
            <a:r>
              <a:rPr lang="fr-FR"/>
              <a:t> </a:t>
            </a:r>
            <a:r>
              <a:rPr lang="fr-FR" err="1"/>
              <a:t>hendrerit</a:t>
            </a:r>
            <a:r>
              <a:rPr lang="fr-FR"/>
              <a:t>. Cras id </a:t>
            </a:r>
            <a:r>
              <a:rPr lang="fr-FR" err="1"/>
              <a:t>ligula</a:t>
            </a:r>
            <a:r>
              <a:rPr lang="fr-FR"/>
              <a:t> </a:t>
            </a:r>
            <a:r>
              <a:rPr lang="fr-FR" err="1"/>
              <a:t>viverra</a:t>
            </a:r>
            <a:r>
              <a:rPr lang="fr-FR"/>
              <a:t>, </a:t>
            </a:r>
            <a:r>
              <a:rPr lang="fr-FR" err="1"/>
              <a:t>eleifend</a:t>
            </a:r>
            <a:r>
              <a:rPr lang="fr-FR"/>
              <a:t> diam eu, </a:t>
            </a:r>
            <a:r>
              <a:rPr lang="fr-FR" err="1"/>
              <a:t>aliquam</a:t>
            </a:r>
            <a:r>
              <a:rPr lang="fr-FR"/>
              <a:t> </a:t>
            </a:r>
            <a:r>
              <a:rPr lang="fr-FR" err="1"/>
              <a:t>justo</a:t>
            </a:r>
            <a:r>
              <a:rPr lang="fr-FR"/>
              <a:t>. </a:t>
            </a:r>
            <a:r>
              <a:rPr lang="fr-FR" err="1"/>
              <a:t>Nullam</a:t>
            </a:r>
            <a:r>
              <a:rPr lang="fr-FR"/>
              <a:t> non ex </a:t>
            </a:r>
            <a:r>
              <a:rPr lang="fr-FR" err="1"/>
              <a:t>faucibus</a:t>
            </a:r>
            <a:r>
              <a:rPr lang="fr-FR"/>
              <a:t>, </a:t>
            </a:r>
            <a:r>
              <a:rPr lang="fr-FR" err="1"/>
              <a:t>porttitor</a:t>
            </a:r>
            <a:r>
              <a:rPr lang="fr-FR"/>
              <a:t> </a:t>
            </a:r>
            <a:r>
              <a:rPr lang="fr-FR" err="1"/>
              <a:t>felis</a:t>
            </a:r>
            <a:r>
              <a:rPr lang="fr-FR"/>
              <a:t> a, </a:t>
            </a:r>
            <a:r>
              <a:rPr lang="fr-FR" err="1"/>
              <a:t>fermentum</a:t>
            </a:r>
            <a:r>
              <a:rPr lang="fr-FR"/>
              <a:t> </a:t>
            </a:r>
            <a:r>
              <a:rPr lang="fr-FR" err="1"/>
              <a:t>metus</a:t>
            </a:r>
            <a:r>
              <a:rPr lang="fr-FR"/>
              <a:t>. </a:t>
            </a:r>
            <a:r>
              <a:rPr lang="fr-FR" err="1"/>
              <a:t>Nullam</a:t>
            </a:r>
            <a:r>
              <a:rPr lang="fr-FR"/>
              <a:t> </a:t>
            </a:r>
            <a:r>
              <a:rPr lang="fr-FR" err="1"/>
              <a:t>nulla</a:t>
            </a:r>
            <a:r>
              <a:rPr lang="fr-FR"/>
              <a:t> </a:t>
            </a:r>
            <a:r>
              <a:rPr lang="fr-FR" err="1"/>
              <a:t>justo</a:t>
            </a:r>
            <a:r>
              <a:rPr lang="fr-FR"/>
              <a:t>, </a:t>
            </a:r>
            <a:r>
              <a:rPr lang="fr-FR" err="1"/>
              <a:t>malesuada</a:t>
            </a:r>
            <a:r>
              <a:rPr lang="fr-FR"/>
              <a:t> vitae massa in, </a:t>
            </a:r>
            <a:r>
              <a:rPr lang="fr-FR" err="1"/>
              <a:t>dapibus</a:t>
            </a:r>
            <a:r>
              <a:rPr lang="fr-FR"/>
              <a:t> </a:t>
            </a:r>
            <a:r>
              <a:rPr lang="fr-FR" err="1"/>
              <a:t>lobortis</a:t>
            </a:r>
            <a:r>
              <a:rPr lang="fr-FR"/>
              <a:t> massa. Suspendisse </a:t>
            </a:r>
            <a:r>
              <a:rPr lang="fr-FR" err="1"/>
              <a:t>potenti</a:t>
            </a:r>
            <a:r>
              <a:rPr lang="fr-FR"/>
              <a:t>. </a:t>
            </a:r>
            <a:r>
              <a:rPr lang="fr-FR" err="1"/>
              <a:t>Maecenas</a:t>
            </a:r>
            <a:r>
              <a:rPr lang="fr-FR"/>
              <a:t> </a:t>
            </a:r>
            <a:r>
              <a:rPr lang="fr-FR" err="1"/>
              <a:t>iaculis</a:t>
            </a:r>
            <a:r>
              <a:rPr lang="fr-FR"/>
              <a:t>, </a:t>
            </a:r>
            <a:r>
              <a:rPr lang="fr-FR" err="1"/>
              <a:t>risus</a:t>
            </a:r>
            <a:r>
              <a:rPr lang="fr-FR"/>
              <a:t> a </a:t>
            </a:r>
            <a:r>
              <a:rPr lang="fr-FR" err="1"/>
              <a:t>rutrum</a:t>
            </a:r>
            <a:r>
              <a:rPr lang="fr-FR"/>
              <a:t> </a:t>
            </a:r>
            <a:r>
              <a:rPr lang="fr-FR" err="1"/>
              <a:t>tempus</a:t>
            </a:r>
            <a:r>
              <a:rPr lang="fr-FR"/>
              <a:t>, </a:t>
            </a:r>
            <a:r>
              <a:rPr lang="fr-FR" err="1"/>
              <a:t>velit</a:t>
            </a:r>
            <a:r>
              <a:rPr lang="fr-FR"/>
              <a:t> </a:t>
            </a:r>
            <a:r>
              <a:rPr lang="fr-FR" err="1"/>
              <a:t>elit</a:t>
            </a:r>
            <a:r>
              <a:rPr lang="fr-FR"/>
              <a:t> </a:t>
            </a:r>
            <a:r>
              <a:rPr lang="fr-FR" err="1"/>
              <a:t>posuere</a:t>
            </a:r>
            <a:r>
              <a:rPr lang="fr-FR"/>
              <a:t> </a:t>
            </a:r>
            <a:r>
              <a:rPr lang="fr-FR" err="1"/>
              <a:t>metus</a:t>
            </a:r>
            <a:r>
              <a:rPr lang="fr-FR"/>
              <a:t>, id </a:t>
            </a:r>
            <a:r>
              <a:rPr lang="fr-FR" err="1"/>
              <a:t>congue</a:t>
            </a:r>
            <a:r>
              <a:rPr lang="fr-FR"/>
              <a:t> </a:t>
            </a:r>
            <a:r>
              <a:rPr lang="fr-FR" err="1"/>
              <a:t>lacus</a:t>
            </a:r>
            <a:r>
              <a:rPr lang="fr-FR"/>
              <a:t> </a:t>
            </a:r>
            <a:r>
              <a:rPr lang="fr-FR" err="1"/>
              <a:t>leo</a:t>
            </a:r>
            <a:r>
              <a:rPr lang="fr-FR"/>
              <a:t> </a:t>
            </a:r>
            <a:r>
              <a:rPr lang="fr-FR" err="1"/>
              <a:t>sit</a:t>
            </a:r>
            <a:r>
              <a:rPr lang="fr-FR"/>
              <a:t> </a:t>
            </a:r>
            <a:r>
              <a:rPr lang="fr-FR" err="1"/>
              <a:t>amet</a:t>
            </a:r>
            <a:r>
              <a:rPr lang="fr-FR"/>
              <a:t> </a:t>
            </a:r>
            <a:r>
              <a:rPr lang="fr-FR" err="1"/>
              <a:t>orci</a:t>
            </a:r>
            <a:r>
              <a:rPr lang="fr-FR"/>
              <a:t>. </a:t>
            </a:r>
            <a:r>
              <a:rPr lang="fr-FR" err="1"/>
              <a:t>Quisque</a:t>
            </a:r>
            <a:r>
              <a:rPr lang="fr-FR"/>
              <a:t> id massa id nunc varius dictum. </a:t>
            </a:r>
            <a:r>
              <a:rPr lang="fr-FR" err="1"/>
              <a:t>Nulla</a:t>
            </a:r>
            <a:r>
              <a:rPr lang="fr-FR"/>
              <a:t> </a:t>
            </a:r>
            <a:r>
              <a:rPr lang="fr-FR" err="1"/>
              <a:t>efficitur</a:t>
            </a:r>
            <a:r>
              <a:rPr lang="fr-FR"/>
              <a:t>, </a:t>
            </a:r>
            <a:r>
              <a:rPr lang="fr-FR" err="1"/>
              <a:t>quam</a:t>
            </a:r>
            <a:r>
              <a:rPr lang="fr-FR"/>
              <a:t> et </a:t>
            </a:r>
            <a:r>
              <a:rPr lang="fr-FR" err="1"/>
              <a:t>ultrices</a:t>
            </a:r>
            <a:r>
              <a:rPr lang="fr-FR"/>
              <a:t> </a:t>
            </a:r>
            <a:r>
              <a:rPr lang="fr-FR" err="1"/>
              <a:t>accumsan</a:t>
            </a:r>
            <a:r>
              <a:rPr lang="fr-FR"/>
              <a:t>, </a:t>
            </a:r>
            <a:r>
              <a:rPr lang="fr-FR" err="1"/>
              <a:t>tellus</a:t>
            </a:r>
            <a:r>
              <a:rPr lang="fr-FR"/>
              <a:t> </a:t>
            </a:r>
            <a:r>
              <a:rPr lang="fr-FR" err="1"/>
              <a:t>orci</a:t>
            </a:r>
            <a:r>
              <a:rPr lang="fr-FR"/>
              <a:t> </a:t>
            </a:r>
            <a:r>
              <a:rPr lang="fr-FR" err="1"/>
              <a:t>sollicitudin</a:t>
            </a:r>
            <a:r>
              <a:rPr lang="fr-FR"/>
              <a:t> </a:t>
            </a:r>
            <a:r>
              <a:rPr lang="fr-FR" err="1"/>
              <a:t>sapien</a:t>
            </a:r>
            <a:r>
              <a:rPr lang="fr-FR"/>
              <a:t>, id </a:t>
            </a:r>
            <a:r>
              <a:rPr lang="fr-FR" err="1"/>
              <a:t>dignissim</a:t>
            </a:r>
            <a:r>
              <a:rPr lang="fr-FR"/>
              <a:t> dolor ante non </a:t>
            </a:r>
            <a:r>
              <a:rPr lang="fr-FR" err="1"/>
              <a:t>elit</a:t>
            </a:r>
            <a:r>
              <a:rPr lang="fr-FR"/>
              <a:t>. Morbi </a:t>
            </a:r>
            <a:r>
              <a:rPr lang="fr-FR" err="1"/>
              <a:t>sagittis</a:t>
            </a:r>
            <a:r>
              <a:rPr lang="fr-FR"/>
              <a:t> porta </a:t>
            </a:r>
            <a:r>
              <a:rPr lang="fr-FR" err="1"/>
              <a:t>nisi</a:t>
            </a:r>
            <a:r>
              <a:rPr lang="fr-FR"/>
              <a:t> id bibendum. </a:t>
            </a:r>
            <a:r>
              <a:rPr lang="fr-FR" err="1"/>
              <a:t>Donec</a:t>
            </a:r>
            <a:r>
              <a:rPr lang="fr-FR"/>
              <a:t> non </a:t>
            </a:r>
            <a:r>
              <a:rPr lang="fr-FR" err="1"/>
              <a:t>neque</a:t>
            </a:r>
            <a:r>
              <a:rPr lang="fr-FR"/>
              <a:t> </a:t>
            </a:r>
            <a:r>
              <a:rPr lang="fr-FR" err="1"/>
              <a:t>egestas</a:t>
            </a:r>
            <a:r>
              <a:rPr lang="fr-FR"/>
              <a:t>, </a:t>
            </a:r>
            <a:r>
              <a:rPr lang="fr-FR" err="1"/>
              <a:t>fermentum</a:t>
            </a:r>
            <a:r>
              <a:rPr lang="fr-FR"/>
              <a:t> </a:t>
            </a:r>
            <a:r>
              <a:rPr lang="fr-FR" err="1"/>
              <a:t>velit</a:t>
            </a:r>
            <a:r>
              <a:rPr lang="fr-FR"/>
              <a:t> </a:t>
            </a:r>
            <a:r>
              <a:rPr lang="fr-FR" err="1"/>
              <a:t>sed</a:t>
            </a:r>
            <a:r>
              <a:rPr lang="fr-FR"/>
              <a:t>, </a:t>
            </a:r>
            <a:r>
              <a:rPr lang="fr-FR" err="1"/>
              <a:t>vestibulum</a:t>
            </a:r>
            <a:r>
              <a:rPr lang="fr-FR"/>
              <a:t> </a:t>
            </a:r>
            <a:r>
              <a:rPr lang="fr-FR" err="1"/>
              <a:t>dui</a:t>
            </a:r>
            <a:r>
              <a:rPr lang="fr-FR"/>
              <a:t>. </a:t>
            </a:r>
            <a:r>
              <a:rPr lang="fr-FR" err="1"/>
              <a:t>Vestibulum</a:t>
            </a:r>
            <a:r>
              <a:rPr lang="fr-FR"/>
              <a:t> non </a:t>
            </a:r>
            <a:r>
              <a:rPr lang="fr-FR" err="1"/>
              <a:t>ultrices</a:t>
            </a:r>
            <a:r>
              <a:rPr lang="fr-FR"/>
              <a:t> </a:t>
            </a:r>
            <a:r>
              <a:rPr lang="fr-FR" err="1"/>
              <a:t>nulla</a:t>
            </a:r>
            <a:r>
              <a:rPr lang="fr-FR"/>
              <a:t>, nec </a:t>
            </a:r>
            <a:r>
              <a:rPr lang="fr-FR" err="1"/>
              <a:t>tempus</a:t>
            </a:r>
            <a:r>
              <a:rPr lang="fr-FR"/>
              <a:t> </a:t>
            </a:r>
            <a:r>
              <a:rPr lang="fr-FR" err="1"/>
              <a:t>turpis</a:t>
            </a:r>
            <a:r>
              <a:rPr lang="fr-FR"/>
              <a:t>. </a:t>
            </a:r>
            <a:r>
              <a:rPr lang="fr-FR" err="1"/>
              <a:t>Etiam</a:t>
            </a:r>
            <a:r>
              <a:rPr lang="fr-FR"/>
              <a:t> </a:t>
            </a:r>
            <a:r>
              <a:rPr lang="fr-FR" err="1"/>
              <a:t>sed</a:t>
            </a:r>
            <a:r>
              <a:rPr lang="fr-FR"/>
              <a:t> semper </a:t>
            </a:r>
            <a:r>
              <a:rPr lang="fr-FR" err="1"/>
              <a:t>metus</a:t>
            </a:r>
            <a:r>
              <a:rPr lang="fr-FR"/>
              <a:t>, </a:t>
            </a:r>
            <a:r>
              <a:rPr lang="fr-FR" err="1"/>
              <a:t>sagittis</a:t>
            </a:r>
            <a:r>
              <a:rPr lang="fr-FR"/>
              <a:t> </a:t>
            </a:r>
            <a:r>
              <a:rPr lang="fr-FR" err="1"/>
              <a:t>dapibus</a:t>
            </a:r>
            <a:r>
              <a:rPr lang="fr-FR"/>
              <a:t> </a:t>
            </a:r>
            <a:r>
              <a:rPr lang="fr-FR" err="1"/>
              <a:t>elit</a:t>
            </a:r>
            <a:r>
              <a:rPr lang="fr-FR"/>
              <a:t>. </a:t>
            </a:r>
            <a:r>
              <a:rPr lang="fr-FR" err="1"/>
              <a:t>Maecenas</a:t>
            </a:r>
            <a:r>
              <a:rPr lang="fr-FR"/>
              <a:t> at </a:t>
            </a:r>
            <a:r>
              <a:rPr lang="fr-FR" err="1"/>
              <a:t>blandit</a:t>
            </a:r>
            <a:r>
              <a:rPr lang="fr-FR"/>
              <a:t> </a:t>
            </a:r>
            <a:r>
              <a:rPr lang="fr-FR" err="1"/>
              <a:t>nulla</a:t>
            </a:r>
            <a:r>
              <a:rPr lang="fr-FR"/>
              <a:t>. </a:t>
            </a:r>
            <a:r>
              <a:rPr lang="fr-FR" err="1"/>
              <a:t>Vestibulum</a:t>
            </a:r>
            <a:r>
              <a:rPr lang="fr-FR"/>
              <a:t> a </a:t>
            </a:r>
            <a:r>
              <a:rPr lang="fr-FR" err="1"/>
              <a:t>lacus</a:t>
            </a:r>
            <a:r>
              <a:rPr lang="fr-FR"/>
              <a:t> </a:t>
            </a:r>
            <a:r>
              <a:rPr lang="fr-FR" err="1"/>
              <a:t>eget</a:t>
            </a:r>
            <a:r>
              <a:rPr lang="fr-FR"/>
              <a:t> ipsum </a:t>
            </a:r>
            <a:r>
              <a:rPr lang="fr-FR" err="1"/>
              <a:t>tempor</a:t>
            </a:r>
            <a:r>
              <a:rPr lang="fr-FR"/>
              <a:t> </a:t>
            </a:r>
            <a:r>
              <a:rPr lang="fr-FR" err="1"/>
              <a:t>posuere</a:t>
            </a:r>
            <a:r>
              <a:rPr lang="fr-FR"/>
              <a:t> </a:t>
            </a:r>
            <a:r>
              <a:rPr lang="fr-FR" err="1"/>
              <a:t>eget</a:t>
            </a:r>
            <a:r>
              <a:rPr lang="fr-FR"/>
              <a:t> a </a:t>
            </a:r>
            <a:r>
              <a:rPr lang="fr-FR" err="1"/>
              <a:t>nibh</a:t>
            </a:r>
            <a:r>
              <a:rPr lang="fr-FR"/>
              <a:t>. </a:t>
            </a:r>
            <a:r>
              <a:rPr lang="fr-FR" err="1"/>
              <a:t>Pellentesque</a:t>
            </a:r>
            <a:r>
              <a:rPr lang="fr-FR"/>
              <a:t> </a:t>
            </a:r>
            <a:r>
              <a:rPr lang="fr-FR" err="1"/>
              <a:t>consectetur</a:t>
            </a:r>
            <a:r>
              <a:rPr lang="fr-FR"/>
              <a:t> </a:t>
            </a:r>
            <a:r>
              <a:rPr lang="fr-FR" err="1"/>
              <a:t>sem</a:t>
            </a:r>
            <a:r>
              <a:rPr lang="fr-FR"/>
              <a:t> </a:t>
            </a:r>
            <a:r>
              <a:rPr lang="fr-FR" err="1"/>
              <a:t>pharetra</a:t>
            </a:r>
            <a:r>
              <a:rPr lang="fr-FR"/>
              <a:t>. Integer </a:t>
            </a:r>
            <a:r>
              <a:rPr lang="fr-FR" err="1"/>
              <a:t>egestas</a:t>
            </a:r>
            <a:r>
              <a:rPr lang="fr-FR"/>
              <a:t> </a:t>
            </a:r>
            <a:r>
              <a:rPr lang="fr-FR" err="1"/>
              <a:t>facilisis</a:t>
            </a:r>
            <a:r>
              <a:rPr lang="fr-FR"/>
              <a:t> </a:t>
            </a:r>
            <a:r>
              <a:rPr lang="fr-FR" err="1"/>
              <a:t>velit</a:t>
            </a:r>
            <a:r>
              <a:rPr lang="fr-FR"/>
              <a:t> et porta. </a:t>
            </a:r>
            <a:r>
              <a:rPr lang="fr-FR" err="1"/>
              <a:t>Mauris</a:t>
            </a:r>
            <a:r>
              <a:rPr lang="fr-FR"/>
              <a:t> </a:t>
            </a:r>
            <a:r>
              <a:rPr lang="fr-FR" err="1"/>
              <a:t>posuere</a:t>
            </a:r>
            <a:r>
              <a:rPr lang="fr-FR"/>
              <a:t>, </a:t>
            </a:r>
            <a:r>
              <a:rPr lang="fr-FR" err="1"/>
              <a:t>turpis</a:t>
            </a:r>
            <a:r>
              <a:rPr lang="fr-FR"/>
              <a:t> vitae </a:t>
            </a:r>
            <a:r>
              <a:rPr lang="fr-FR" err="1"/>
              <a:t>tempor</a:t>
            </a:r>
            <a:r>
              <a:rPr lang="fr-FR"/>
              <a:t> </a:t>
            </a:r>
            <a:r>
              <a:rPr lang="fr-FR" err="1"/>
              <a:t>finibus</a:t>
            </a:r>
            <a:r>
              <a:rPr lang="fr-FR"/>
              <a:t>, </a:t>
            </a:r>
            <a:r>
              <a:rPr lang="fr-FR" err="1"/>
              <a:t>quam</a:t>
            </a:r>
            <a:r>
              <a:rPr lang="fr-FR"/>
              <a:t> </a:t>
            </a:r>
            <a:r>
              <a:rPr lang="fr-FR" err="1"/>
              <a:t>ligula</a:t>
            </a:r>
            <a:r>
              <a:rPr lang="fr-FR"/>
              <a:t> </a:t>
            </a:r>
            <a:r>
              <a:rPr lang="fr-FR" err="1"/>
              <a:t>dignissim</a:t>
            </a:r>
            <a:r>
              <a:rPr lang="fr-FR"/>
              <a:t> est, at </a:t>
            </a:r>
            <a:r>
              <a:rPr lang="fr-FR" err="1"/>
              <a:t>molestie</a:t>
            </a:r>
            <a:r>
              <a:rPr lang="fr-FR"/>
              <a:t> </a:t>
            </a:r>
            <a:r>
              <a:rPr lang="fr-FR" err="1"/>
              <a:t>arcu</a:t>
            </a:r>
            <a:r>
              <a:rPr lang="fr-FR"/>
              <a:t> </a:t>
            </a:r>
            <a:r>
              <a:rPr lang="fr-FR" err="1"/>
              <a:t>lectus</a:t>
            </a:r>
            <a:r>
              <a:rPr lang="fr-FR"/>
              <a:t> </a:t>
            </a:r>
            <a:r>
              <a:rPr lang="fr-FR" err="1"/>
              <a:t>eget</a:t>
            </a:r>
            <a:r>
              <a:rPr lang="fr-FR"/>
              <a:t> </a:t>
            </a:r>
            <a:r>
              <a:rPr lang="fr-FR" err="1"/>
              <a:t>tortor</a:t>
            </a:r>
            <a:r>
              <a:rPr lang="fr-FR"/>
              <a:t>. </a:t>
            </a:r>
            <a:r>
              <a:rPr lang="fr-FR" err="1"/>
              <a:t>Proin</a:t>
            </a:r>
            <a:r>
              <a:rPr lang="fr-FR"/>
              <a:t> </a:t>
            </a:r>
            <a:r>
              <a:rPr lang="fr-FR" err="1"/>
              <a:t>blandit</a:t>
            </a:r>
            <a:r>
              <a:rPr lang="fr-FR"/>
              <a:t> </a:t>
            </a:r>
            <a:r>
              <a:rPr lang="fr-FR" err="1"/>
              <a:t>metus</a:t>
            </a:r>
            <a:r>
              <a:rPr lang="fr-FR"/>
              <a:t> quis nunc rhoncus, pulvinar </a:t>
            </a:r>
            <a:r>
              <a:rPr lang="fr-FR" err="1"/>
              <a:t>scelerisque</a:t>
            </a:r>
            <a:r>
              <a:rPr lang="fr-FR"/>
              <a:t> </a:t>
            </a:r>
            <a:r>
              <a:rPr lang="fr-FR" err="1"/>
              <a:t>nibh</a:t>
            </a:r>
            <a:r>
              <a:rPr lang="fr-FR"/>
              <a:t> rhoncus. </a:t>
            </a:r>
            <a:r>
              <a:rPr lang="fr-FR" err="1"/>
              <a:t>Aenean</a:t>
            </a:r>
            <a:r>
              <a:rPr lang="fr-FR"/>
              <a:t> </a:t>
            </a:r>
            <a:r>
              <a:rPr lang="fr-FR" err="1"/>
              <a:t>lectus</a:t>
            </a:r>
            <a:r>
              <a:rPr lang="fr-FR"/>
              <a:t> </a:t>
            </a:r>
            <a:r>
              <a:rPr lang="fr-FR" err="1"/>
              <a:t>metus</a:t>
            </a:r>
            <a:r>
              <a:rPr lang="fr-FR"/>
              <a:t>, </a:t>
            </a:r>
            <a:r>
              <a:rPr lang="fr-FR" err="1"/>
              <a:t>blandit</a:t>
            </a:r>
            <a:r>
              <a:rPr lang="fr-FR"/>
              <a:t> non ipsum </a:t>
            </a:r>
            <a:r>
              <a:rPr lang="fr-FR" err="1"/>
              <a:t>tempus</a:t>
            </a:r>
            <a:r>
              <a:rPr lang="fr-FR"/>
              <a:t>, dictum </a:t>
            </a:r>
            <a:r>
              <a:rPr lang="fr-FR" err="1"/>
              <a:t>fermentum</a:t>
            </a:r>
            <a:r>
              <a:rPr lang="fr-FR"/>
              <a:t> </a:t>
            </a:r>
            <a:r>
              <a:rPr lang="fr-FR" err="1"/>
              <a:t>turpis</a:t>
            </a:r>
            <a:r>
              <a:rPr lang="fr-FR"/>
              <a:t>. </a:t>
            </a:r>
            <a:r>
              <a:rPr lang="fr-FR" err="1"/>
              <a:t>Nulla</a:t>
            </a:r>
            <a:r>
              <a:rPr lang="fr-FR"/>
              <a:t> pulvinar </a:t>
            </a:r>
            <a:r>
              <a:rPr lang="fr-FR" err="1"/>
              <a:t>congue</a:t>
            </a:r>
            <a:r>
              <a:rPr lang="fr-FR"/>
              <a:t> </a:t>
            </a:r>
            <a:r>
              <a:rPr lang="fr-FR" err="1"/>
              <a:t>ligula</a:t>
            </a:r>
            <a:r>
              <a:rPr lang="fr-FR"/>
              <a:t> </a:t>
            </a:r>
            <a:r>
              <a:rPr lang="fr-FR" err="1"/>
              <a:t>vel</a:t>
            </a:r>
            <a:r>
              <a:rPr lang="fr-FR"/>
              <a:t> </a:t>
            </a:r>
            <a:r>
              <a:rPr lang="fr-FR" err="1"/>
              <a:t>auctor</a:t>
            </a:r>
            <a:r>
              <a:rPr lang="fr-FR"/>
              <a:t>. </a:t>
            </a:r>
            <a:r>
              <a:rPr lang="fr-FR" err="1"/>
              <a:t>Etiam</a:t>
            </a:r>
            <a:r>
              <a:rPr lang="fr-FR"/>
              <a:t> tincidunt </a:t>
            </a:r>
            <a:r>
              <a:rPr lang="fr-FR" err="1"/>
              <a:t>congue</a:t>
            </a:r>
            <a:r>
              <a:rPr lang="fr-FR"/>
              <a:t> </a:t>
            </a:r>
            <a:r>
              <a:rPr lang="fr-FR" err="1"/>
              <a:t>justo</a:t>
            </a:r>
            <a:r>
              <a:rPr lang="fr-FR"/>
              <a:t>, at </a:t>
            </a:r>
            <a:r>
              <a:rPr lang="fr-FR" err="1"/>
              <a:t>vehicula</a:t>
            </a:r>
            <a:r>
              <a:rPr lang="fr-FR"/>
              <a:t> </a:t>
            </a:r>
            <a:r>
              <a:rPr lang="fr-FR" err="1"/>
              <a:t>augue</a:t>
            </a:r>
            <a:r>
              <a:rPr lang="fr-FR"/>
              <a:t> </a:t>
            </a:r>
            <a:r>
              <a:rPr lang="fr-FR" err="1"/>
              <a:t>luctus</a:t>
            </a:r>
            <a:r>
              <a:rPr lang="fr-FR"/>
              <a:t> a. </a:t>
            </a:r>
            <a:r>
              <a:rPr lang="fr-FR" err="1"/>
              <a:t>Nullam</a:t>
            </a:r>
            <a:r>
              <a:rPr lang="fr-FR"/>
              <a:t> </a:t>
            </a:r>
            <a:r>
              <a:rPr lang="fr-FR" err="1"/>
              <a:t>euismod</a:t>
            </a:r>
            <a:r>
              <a:rPr lang="fr-FR"/>
              <a:t> </a:t>
            </a:r>
            <a:r>
              <a:rPr lang="fr-FR" err="1"/>
              <a:t>enim</a:t>
            </a:r>
            <a:r>
              <a:rPr lang="fr-FR"/>
              <a:t> </a:t>
            </a:r>
            <a:r>
              <a:rPr lang="fr-FR" err="1"/>
              <a:t>ultricies</a:t>
            </a:r>
            <a:r>
              <a:rPr lang="fr-FR"/>
              <a:t>, </a:t>
            </a:r>
            <a:r>
              <a:rPr lang="fr-FR" err="1"/>
              <a:t>porttitor</a:t>
            </a:r>
            <a:r>
              <a:rPr lang="fr-FR"/>
              <a:t> </a:t>
            </a:r>
            <a:r>
              <a:rPr lang="fr-FR" err="1"/>
              <a:t>orci</a:t>
            </a:r>
            <a:r>
              <a:rPr lang="fr-FR"/>
              <a:t> ut, </a:t>
            </a:r>
            <a:r>
              <a:rPr lang="fr-FR" err="1"/>
              <a:t>laoreet</a:t>
            </a:r>
            <a:r>
              <a:rPr lang="fr-FR"/>
              <a:t> </a:t>
            </a:r>
            <a:r>
              <a:rPr lang="fr-FR" err="1"/>
              <a:t>tortor</a:t>
            </a:r>
            <a:r>
              <a:rPr lang="fr-FR"/>
              <a:t>. </a:t>
            </a:r>
            <a:r>
              <a:rPr lang="fr-FR" err="1"/>
              <a:t>Pellentesque</a:t>
            </a:r>
            <a:r>
              <a:rPr lang="fr-FR"/>
              <a:t> nisl ipsum, </a:t>
            </a:r>
            <a:r>
              <a:rPr lang="fr-FR" err="1"/>
              <a:t>consectetur</a:t>
            </a:r>
            <a:r>
              <a:rPr lang="fr-FR"/>
              <a:t> vitae </a:t>
            </a:r>
            <a:r>
              <a:rPr lang="fr-FR" err="1"/>
              <a:t>pharetra</a:t>
            </a:r>
            <a:r>
              <a:rPr lang="fr-FR"/>
              <a:t> id, </a:t>
            </a:r>
            <a:r>
              <a:rPr lang="fr-FR" err="1"/>
              <a:t>hendrerit</a:t>
            </a:r>
            <a:r>
              <a:rPr lang="fr-FR"/>
              <a:t> </a:t>
            </a:r>
            <a:r>
              <a:rPr lang="fr-FR" err="1"/>
              <a:t>sed</a:t>
            </a:r>
            <a:r>
              <a:rPr lang="fr-FR"/>
              <a:t> </a:t>
            </a:r>
            <a:r>
              <a:rPr lang="fr-FR" err="1"/>
              <a:t>nibh</a:t>
            </a:r>
            <a:r>
              <a:rPr lang="fr-FR"/>
              <a:t>. </a:t>
            </a:r>
            <a:r>
              <a:rPr lang="fr-FR" err="1"/>
              <a:t>Vivamus</a:t>
            </a:r>
            <a:r>
              <a:rPr lang="fr-FR"/>
              <a:t> commodo, diam id </a:t>
            </a:r>
            <a:r>
              <a:rPr lang="fr-FR" err="1"/>
              <a:t>egestas</a:t>
            </a:r>
            <a:r>
              <a:rPr lang="fr-FR"/>
              <a:t> </a:t>
            </a:r>
            <a:r>
              <a:rPr lang="fr-FR" err="1"/>
              <a:t>consequat</a:t>
            </a:r>
            <a:r>
              <a:rPr lang="fr-FR"/>
              <a:t>, nunc </a:t>
            </a:r>
            <a:r>
              <a:rPr lang="fr-FR" err="1"/>
              <a:t>neque</a:t>
            </a:r>
            <a:r>
              <a:rPr lang="fr-FR"/>
              <a:t> porta erat, et </a:t>
            </a:r>
            <a:r>
              <a:rPr lang="fr-FR" err="1"/>
              <a:t>mattis</a:t>
            </a:r>
            <a:r>
              <a:rPr lang="fr-FR"/>
              <a:t> nisl </a:t>
            </a:r>
            <a:r>
              <a:rPr lang="fr-FR" err="1"/>
              <a:t>nibh</a:t>
            </a:r>
            <a:r>
              <a:rPr lang="fr-FR"/>
              <a:t> non libero. </a:t>
            </a:r>
            <a:r>
              <a:rPr lang="fr-FR" err="1"/>
              <a:t>Nulla</a:t>
            </a:r>
            <a:r>
              <a:rPr lang="fr-FR"/>
              <a:t> </a:t>
            </a:r>
            <a:r>
              <a:rPr lang="fr-FR" err="1"/>
              <a:t>facilisi</a:t>
            </a:r>
            <a:r>
              <a:rPr lang="fr-FR"/>
              <a:t>. Sed </a:t>
            </a:r>
            <a:r>
              <a:rPr lang="fr-FR" err="1"/>
              <a:t>consequat</a:t>
            </a:r>
            <a:r>
              <a:rPr lang="fr-FR"/>
              <a:t> </a:t>
            </a:r>
            <a:r>
              <a:rPr lang="fr-FR" err="1"/>
              <a:t>velit</a:t>
            </a:r>
            <a:r>
              <a:rPr lang="fr-FR"/>
              <a:t> </a:t>
            </a:r>
            <a:r>
              <a:rPr lang="fr-FR" err="1"/>
              <a:t>fringilla</a:t>
            </a:r>
            <a:r>
              <a:rPr lang="fr-FR"/>
              <a:t> </a:t>
            </a:r>
            <a:r>
              <a:rPr lang="fr-FR" err="1"/>
              <a:t>velit</a:t>
            </a:r>
            <a:r>
              <a:rPr lang="fr-FR"/>
              <a:t> </a:t>
            </a:r>
            <a:r>
              <a:rPr lang="fr-FR" err="1"/>
              <a:t>eleifend</a:t>
            </a:r>
            <a:r>
              <a:rPr lang="fr-FR"/>
              <a:t>, </a:t>
            </a:r>
            <a:r>
              <a:rPr lang="fr-FR" err="1"/>
              <a:t>sit</a:t>
            </a:r>
            <a:r>
              <a:rPr lang="fr-FR"/>
              <a:t> </a:t>
            </a:r>
            <a:r>
              <a:rPr lang="fr-FR" err="1"/>
              <a:t>amet</a:t>
            </a:r>
            <a:r>
              <a:rPr lang="fr-FR"/>
              <a:t> </a:t>
            </a:r>
            <a:r>
              <a:rPr lang="fr-FR" err="1"/>
              <a:t>aliquet</a:t>
            </a:r>
            <a:r>
              <a:rPr lang="fr-FR"/>
              <a:t> </a:t>
            </a:r>
            <a:r>
              <a:rPr lang="fr-FR" err="1"/>
              <a:t>risus</a:t>
            </a:r>
            <a:r>
              <a:rPr lang="fr-FR"/>
              <a:t> </a:t>
            </a:r>
            <a:r>
              <a:rPr lang="fr-FR" err="1"/>
              <a:t>interdum</a:t>
            </a:r>
            <a:r>
              <a:rPr lang="fr-FR"/>
              <a:t>. </a:t>
            </a:r>
            <a:r>
              <a:rPr lang="fr-FR" err="1"/>
              <a:t>Pellentesque</a:t>
            </a:r>
            <a:r>
              <a:rPr lang="fr-FR"/>
              <a:t> maximus </a:t>
            </a:r>
            <a:r>
              <a:rPr lang="fr-FR" err="1"/>
              <a:t>sollicitudin</a:t>
            </a:r>
            <a:r>
              <a:rPr lang="fr-FR"/>
              <a:t> </a:t>
            </a:r>
            <a:r>
              <a:rPr lang="fr-FR" err="1"/>
              <a:t>velit</a:t>
            </a:r>
            <a:r>
              <a:rPr lang="fr-FR"/>
              <a:t>, eu rhoncus ipsum </a:t>
            </a:r>
            <a:r>
              <a:rPr lang="fr-FR" err="1"/>
              <a:t>faucibus</a:t>
            </a:r>
            <a:r>
              <a:rPr lang="fr-FR"/>
              <a:t> </a:t>
            </a:r>
            <a:r>
              <a:rPr lang="fr-FR" err="1"/>
              <a:t>porttitor</a:t>
            </a:r>
            <a:r>
              <a:rPr lang="fr-FR"/>
              <a:t>. </a:t>
            </a:r>
            <a:r>
              <a:rPr lang="fr-FR" err="1"/>
              <a:t>Pellentesque</a:t>
            </a:r>
            <a:r>
              <a:rPr lang="fr-FR"/>
              <a:t> porta at </a:t>
            </a:r>
            <a:r>
              <a:rPr lang="fr-FR" err="1"/>
              <a:t>tortor</a:t>
            </a:r>
            <a:r>
              <a:rPr lang="fr-FR"/>
              <a:t> vitae pulvinar. </a:t>
            </a:r>
            <a:r>
              <a:rPr lang="fr-FR" err="1"/>
              <a:t>Mauris</a:t>
            </a:r>
            <a:r>
              <a:rPr lang="fr-FR"/>
              <a:t> </a:t>
            </a:r>
            <a:r>
              <a:rPr lang="fr-FR" err="1"/>
              <a:t>nibh</a:t>
            </a:r>
            <a:r>
              <a:rPr lang="fr-FR"/>
              <a:t> </a:t>
            </a:r>
            <a:r>
              <a:rPr lang="fr-FR" err="1"/>
              <a:t>augue</a:t>
            </a:r>
            <a:r>
              <a:rPr lang="fr-FR"/>
              <a:t>, </a:t>
            </a:r>
            <a:r>
              <a:rPr lang="fr-FR" err="1"/>
              <a:t>aliquam</a:t>
            </a:r>
            <a:r>
              <a:rPr lang="fr-FR"/>
              <a:t> vitae libero non, </a:t>
            </a:r>
            <a:r>
              <a:rPr lang="fr-FR" err="1"/>
              <a:t>dapibus</a:t>
            </a:r>
            <a:r>
              <a:rPr lang="fr-FR"/>
              <a:t> </a:t>
            </a:r>
            <a:r>
              <a:rPr lang="fr-FR" err="1"/>
              <a:t>elementum</a:t>
            </a:r>
            <a:r>
              <a:rPr lang="fr-FR"/>
              <a:t> est. Sed </a:t>
            </a:r>
            <a:r>
              <a:rPr lang="fr-FR" err="1"/>
              <a:t>gravida</a:t>
            </a:r>
            <a:r>
              <a:rPr lang="fr-FR"/>
              <a:t> ante in ante </a:t>
            </a:r>
            <a:r>
              <a:rPr lang="fr-FR" err="1"/>
              <a:t>sodales</a:t>
            </a:r>
            <a:r>
              <a:rPr lang="fr-FR"/>
              <a:t> </a:t>
            </a:r>
            <a:r>
              <a:rPr lang="fr-FR" err="1"/>
              <a:t>imperdiet</a:t>
            </a:r>
            <a:r>
              <a:rPr lang="fr-FR"/>
              <a:t>. </a:t>
            </a:r>
            <a:r>
              <a:rPr lang="fr-FR" err="1"/>
              <a:t>Fusce</a:t>
            </a:r>
            <a:r>
              <a:rPr lang="fr-FR"/>
              <a:t> </a:t>
            </a:r>
            <a:r>
              <a:rPr lang="fr-FR" err="1"/>
              <a:t>sodales</a:t>
            </a:r>
            <a:r>
              <a:rPr lang="fr-FR"/>
              <a:t>, </a:t>
            </a:r>
            <a:r>
              <a:rPr lang="fr-FR" err="1"/>
              <a:t>leo</a:t>
            </a:r>
            <a:r>
              <a:rPr lang="fr-FR"/>
              <a:t> a </a:t>
            </a:r>
            <a:r>
              <a:rPr lang="fr-FR" err="1"/>
              <a:t>mattis</a:t>
            </a:r>
            <a:r>
              <a:rPr lang="fr-FR"/>
              <a:t> </a:t>
            </a:r>
            <a:r>
              <a:rPr lang="fr-FR" err="1"/>
              <a:t>euismod</a:t>
            </a:r>
            <a:r>
              <a:rPr lang="fr-FR"/>
              <a:t>, magna </a:t>
            </a:r>
            <a:r>
              <a:rPr lang="fr-FR" err="1"/>
              <a:t>tortor</a:t>
            </a:r>
            <a:r>
              <a:rPr lang="fr-FR"/>
              <a:t> </a:t>
            </a:r>
            <a:r>
              <a:rPr lang="fr-FR" err="1"/>
              <a:t>luctus</a:t>
            </a:r>
            <a:r>
              <a:rPr lang="fr-FR"/>
              <a:t> </a:t>
            </a:r>
            <a:r>
              <a:rPr lang="fr-FR" err="1"/>
              <a:t>tellus</a:t>
            </a:r>
            <a:r>
              <a:rPr lang="fr-FR"/>
              <a:t>, eu </a:t>
            </a:r>
            <a:r>
              <a:rPr lang="fr-FR" err="1"/>
              <a:t>euismod</a:t>
            </a:r>
            <a:r>
              <a:rPr lang="fr-FR"/>
              <a:t> ex nisl </a:t>
            </a:r>
            <a:r>
              <a:rPr lang="fr-FR" err="1"/>
              <a:t>sed</a:t>
            </a:r>
            <a:r>
              <a:rPr lang="fr-FR"/>
              <a:t> diam. </a:t>
            </a:r>
            <a:r>
              <a:rPr lang="fr-FR" err="1"/>
              <a:t>Vestibulum</a:t>
            </a:r>
            <a:r>
              <a:rPr lang="fr-FR"/>
              <a:t> ut </a:t>
            </a:r>
            <a:r>
              <a:rPr lang="fr-FR" err="1"/>
              <a:t>blandit</a:t>
            </a:r>
            <a:r>
              <a:rPr lang="fr-FR"/>
              <a:t> </a:t>
            </a:r>
            <a:r>
              <a:rPr lang="fr-FR" err="1"/>
              <a:t>purus</a:t>
            </a:r>
            <a:r>
              <a:rPr lang="fr-FR"/>
              <a:t>. Nam </a:t>
            </a:r>
            <a:r>
              <a:rPr lang="fr-FR" err="1"/>
              <a:t>posuere</a:t>
            </a:r>
            <a:r>
              <a:rPr lang="fr-FR"/>
              <a:t> </a:t>
            </a:r>
            <a:r>
              <a:rPr lang="fr-FR" err="1"/>
              <a:t>convallis</a:t>
            </a:r>
            <a:r>
              <a:rPr lang="fr-FR"/>
              <a:t> pretium. Ut </a:t>
            </a:r>
            <a:r>
              <a:rPr lang="fr-FR" err="1"/>
              <a:t>sodales</a:t>
            </a:r>
            <a:r>
              <a:rPr lang="fr-FR"/>
              <a:t> tincidunt </a:t>
            </a:r>
            <a:r>
              <a:rPr lang="fr-FR" err="1"/>
              <a:t>arcu</a:t>
            </a:r>
            <a:r>
              <a:rPr lang="fr-FR"/>
              <a:t> </a:t>
            </a:r>
            <a:r>
              <a:rPr lang="fr-FR" err="1"/>
              <a:t>sit</a:t>
            </a:r>
            <a:r>
              <a:rPr lang="fr-FR"/>
              <a:t> </a:t>
            </a:r>
            <a:r>
              <a:rPr lang="fr-FR" err="1"/>
              <a:t>amet</a:t>
            </a:r>
            <a:r>
              <a:rPr lang="fr-FR"/>
              <a:t> pretium. Class </a:t>
            </a:r>
            <a:r>
              <a:rPr lang="fr-FR" err="1"/>
              <a:t>aptent</a:t>
            </a:r>
            <a:r>
              <a:rPr lang="fr-FR"/>
              <a:t> </a:t>
            </a:r>
            <a:r>
              <a:rPr lang="fr-FR" err="1"/>
              <a:t>taciti</a:t>
            </a:r>
            <a:r>
              <a:rPr lang="fr-FR"/>
              <a:t> </a:t>
            </a:r>
            <a:r>
              <a:rPr lang="fr-FR" err="1"/>
              <a:t>sociosqu</a:t>
            </a:r>
            <a:r>
              <a:rPr lang="fr-FR"/>
              <a:t> ad </a:t>
            </a:r>
            <a:r>
              <a:rPr lang="fr-FR" err="1"/>
              <a:t>litora</a:t>
            </a:r>
            <a:r>
              <a:rPr lang="fr-FR"/>
              <a:t> torquent per </a:t>
            </a:r>
            <a:r>
              <a:rPr lang="fr-FR" err="1"/>
              <a:t>conubia</a:t>
            </a:r>
            <a:r>
              <a:rPr lang="fr-FR"/>
              <a:t> </a:t>
            </a:r>
            <a:r>
              <a:rPr lang="fr-FR" err="1"/>
              <a:t>nostra</a:t>
            </a:r>
            <a:r>
              <a:rPr lang="fr-FR"/>
              <a:t>, per </a:t>
            </a:r>
            <a:r>
              <a:rPr lang="fr-FR" err="1"/>
              <a:t>inceptos</a:t>
            </a:r>
            <a:r>
              <a:rPr lang="fr-FR"/>
              <a:t> </a:t>
            </a:r>
            <a:r>
              <a:rPr lang="fr-FR" err="1"/>
              <a:t>himenaeos</a:t>
            </a:r>
            <a:r>
              <a:rPr lang="fr-FR"/>
              <a:t>. Lorem ipsum dolor </a:t>
            </a:r>
            <a:r>
              <a:rPr lang="fr-FR" err="1"/>
              <a:t>sit</a:t>
            </a:r>
            <a:r>
              <a:rPr lang="fr-FR"/>
              <a:t> </a:t>
            </a:r>
            <a:r>
              <a:rPr lang="fr-FR" err="1"/>
              <a:t>amet</a:t>
            </a:r>
            <a:r>
              <a:rPr lang="fr-FR"/>
              <a:t>, </a:t>
            </a:r>
            <a:r>
              <a:rPr lang="fr-FR" err="1"/>
              <a:t>consectetur</a:t>
            </a:r>
            <a:r>
              <a:rPr lang="fr-FR"/>
              <a:t> non. </a:t>
            </a:r>
            <a:r>
              <a:rPr lang="fr-FR" err="1"/>
              <a:t>Curabitur</a:t>
            </a:r>
            <a:r>
              <a:rPr lang="fr-FR"/>
              <a:t> </a:t>
            </a:r>
            <a:r>
              <a:rPr lang="fr-FR" err="1"/>
              <a:t>placerat</a:t>
            </a:r>
            <a:r>
              <a:rPr lang="fr-FR"/>
              <a:t> </a:t>
            </a:r>
            <a:r>
              <a:rPr lang="fr-FR" err="1"/>
              <a:t>lectus</a:t>
            </a:r>
            <a:r>
              <a:rPr lang="fr-FR"/>
              <a:t> </a:t>
            </a:r>
            <a:r>
              <a:rPr lang="fr-FR" err="1"/>
              <a:t>lacus</a:t>
            </a:r>
            <a:r>
              <a:rPr lang="fr-FR"/>
              <a:t>, vitae </a:t>
            </a:r>
            <a:r>
              <a:rPr lang="fr-FR" err="1"/>
              <a:t>placerat</a:t>
            </a:r>
            <a:r>
              <a:rPr lang="fr-FR"/>
              <a:t> </a:t>
            </a:r>
            <a:r>
              <a:rPr lang="fr-FR" err="1"/>
              <a:t>eros</a:t>
            </a:r>
            <a:r>
              <a:rPr lang="fr-FR"/>
              <a:t> </a:t>
            </a:r>
            <a:r>
              <a:rPr lang="fr-FR" err="1"/>
              <a:t>convallis</a:t>
            </a:r>
            <a:r>
              <a:rPr lang="fr-FR"/>
              <a:t> nec. </a:t>
            </a:r>
            <a:r>
              <a:rPr lang="fr-FR" err="1"/>
              <a:t>Maecenas</a:t>
            </a:r>
            <a:r>
              <a:rPr lang="fr-FR"/>
              <a:t> </a:t>
            </a:r>
            <a:r>
              <a:rPr lang="fr-FR" err="1"/>
              <a:t>vehicula</a:t>
            </a:r>
            <a:r>
              <a:rPr lang="fr-FR"/>
              <a:t>, </a:t>
            </a:r>
            <a:r>
              <a:rPr lang="fr-FR" err="1"/>
              <a:t>neque</a:t>
            </a:r>
            <a:r>
              <a:rPr lang="fr-FR"/>
              <a:t> vitae </a:t>
            </a:r>
            <a:r>
              <a:rPr lang="fr-FR" err="1"/>
              <a:t>venenatis</a:t>
            </a:r>
            <a:r>
              <a:rPr lang="fr-FR"/>
              <a:t> </a:t>
            </a:r>
            <a:r>
              <a:rPr lang="fr-FR" err="1"/>
              <a:t>pellentesque</a:t>
            </a:r>
            <a:r>
              <a:rPr lang="fr-FR"/>
              <a:t>, </a:t>
            </a:r>
            <a:r>
              <a:rPr lang="fr-FR" err="1"/>
              <a:t>eros</a:t>
            </a:r>
            <a:r>
              <a:rPr lang="fr-FR"/>
              <a:t> ex </a:t>
            </a:r>
            <a:r>
              <a:rPr lang="fr-FR" err="1"/>
              <a:t>ultricies</a:t>
            </a:r>
            <a:r>
              <a:rPr lang="fr-FR"/>
              <a:t> </a:t>
            </a:r>
            <a:r>
              <a:rPr lang="fr-FR" err="1"/>
              <a:t>justo</a:t>
            </a:r>
            <a:r>
              <a:rPr lang="fr-FR"/>
              <a:t>, </a:t>
            </a:r>
            <a:r>
              <a:rPr lang="fr-FR" err="1"/>
              <a:t>sit</a:t>
            </a:r>
            <a:r>
              <a:rPr lang="fr-FR"/>
              <a:t> </a:t>
            </a:r>
            <a:r>
              <a:rPr lang="fr-FR" err="1"/>
              <a:t>amet</a:t>
            </a:r>
            <a:r>
              <a:rPr lang="fr-FR"/>
              <a:t> </a:t>
            </a:r>
            <a:r>
              <a:rPr lang="fr-FR" err="1"/>
              <a:t>posuere</a:t>
            </a:r>
            <a:r>
              <a:rPr lang="fr-FR"/>
              <a:t> </a:t>
            </a:r>
            <a:r>
              <a:rPr lang="fr-FR" err="1"/>
              <a:t>nibh</a:t>
            </a:r>
            <a:r>
              <a:rPr lang="fr-FR"/>
              <a:t> </a:t>
            </a:r>
            <a:r>
              <a:rPr lang="fr-FR" err="1"/>
              <a:t>leo</a:t>
            </a:r>
            <a:r>
              <a:rPr lang="fr-FR"/>
              <a:t> nec ante. </a:t>
            </a:r>
            <a:r>
              <a:rPr lang="fr-FR" err="1"/>
              <a:t>Praesent</a:t>
            </a:r>
            <a:r>
              <a:rPr lang="fr-FR"/>
              <a:t> semper </a:t>
            </a:r>
            <a:r>
              <a:rPr lang="fr-FR" err="1"/>
              <a:t>tellus</a:t>
            </a:r>
            <a:r>
              <a:rPr lang="fr-FR"/>
              <a:t> ante, </a:t>
            </a:r>
            <a:r>
              <a:rPr lang="fr-FR" err="1"/>
              <a:t>sagittis</a:t>
            </a:r>
            <a:r>
              <a:rPr lang="fr-FR"/>
              <a:t> </a:t>
            </a:r>
            <a:r>
              <a:rPr lang="fr-FR" err="1"/>
              <a:t>efficitur</a:t>
            </a:r>
            <a:r>
              <a:rPr lang="fr-FR"/>
              <a:t> </a:t>
            </a:r>
            <a:r>
              <a:rPr lang="fr-FR" err="1"/>
              <a:t>lacus</a:t>
            </a:r>
            <a:r>
              <a:rPr lang="fr-FR"/>
              <a:t> </a:t>
            </a:r>
            <a:r>
              <a:rPr lang="fr-FR" err="1"/>
              <a:t>scelerisque</a:t>
            </a:r>
            <a:r>
              <a:rPr lang="fr-FR"/>
              <a:t> </a:t>
            </a:r>
            <a:r>
              <a:rPr lang="fr-FR" err="1"/>
              <a:t>sagittis</a:t>
            </a:r>
            <a:r>
              <a:rPr lang="fr-FR"/>
              <a:t>. </a:t>
            </a:r>
            <a:r>
              <a:rPr lang="fr-FR" err="1"/>
              <a:t>Aenean</a:t>
            </a:r>
            <a:r>
              <a:rPr lang="fr-FR"/>
              <a:t> </a:t>
            </a:r>
            <a:r>
              <a:rPr lang="fr-FR" err="1"/>
              <a:t>ligula</a:t>
            </a:r>
            <a:r>
              <a:rPr lang="fr-FR"/>
              <a:t> </a:t>
            </a:r>
            <a:r>
              <a:rPr lang="fr-FR" err="1"/>
              <a:t>purus</a:t>
            </a:r>
            <a:r>
              <a:rPr lang="fr-FR"/>
              <a:t>, </a:t>
            </a:r>
            <a:r>
              <a:rPr lang="fr-FR" err="1"/>
              <a:t>placerat</a:t>
            </a:r>
            <a:r>
              <a:rPr lang="fr-FR"/>
              <a:t> ut </a:t>
            </a:r>
            <a:r>
              <a:rPr lang="fr-FR" err="1"/>
              <a:t>lacinia</a:t>
            </a:r>
            <a:r>
              <a:rPr lang="fr-FR"/>
              <a:t> et, </a:t>
            </a:r>
            <a:r>
              <a:rPr lang="fr-FR" err="1"/>
              <a:t>accumsan</a:t>
            </a:r>
            <a:r>
              <a:rPr lang="fr-FR"/>
              <a:t> et </a:t>
            </a:r>
            <a:r>
              <a:rPr lang="fr-FR" err="1"/>
              <a:t>orci</a:t>
            </a:r>
            <a:r>
              <a:rPr lang="fr-FR"/>
              <a:t>. </a:t>
            </a:r>
            <a:r>
              <a:rPr lang="fr-FR" err="1"/>
              <a:t>Praesent</a:t>
            </a:r>
            <a:r>
              <a:rPr lang="fr-FR"/>
              <a:t> nec </a:t>
            </a:r>
            <a:r>
              <a:rPr lang="fr-FR" err="1"/>
              <a:t>sodales</a:t>
            </a:r>
            <a:r>
              <a:rPr lang="fr-FR"/>
              <a:t> </a:t>
            </a:r>
            <a:r>
              <a:rPr lang="fr-FR" err="1"/>
              <a:t>enim</a:t>
            </a:r>
            <a:r>
              <a:rPr lang="fr-FR"/>
              <a:t>. </a:t>
            </a:r>
            <a:r>
              <a:rPr lang="fr-FR" err="1"/>
              <a:t>Aliquam</a:t>
            </a:r>
            <a:r>
              <a:rPr lang="fr-FR"/>
              <a:t> non ex </a:t>
            </a:r>
            <a:r>
              <a:rPr lang="fr-FR" err="1"/>
              <a:t>tempus</a:t>
            </a:r>
            <a:r>
              <a:rPr lang="fr-FR"/>
              <a:t>, </a:t>
            </a:r>
            <a:r>
              <a:rPr lang="fr-FR" err="1"/>
              <a:t>ornare</a:t>
            </a:r>
            <a:r>
              <a:rPr lang="fr-FR"/>
              <a:t> mi in, </a:t>
            </a:r>
            <a:r>
              <a:rPr lang="fr-FR" err="1"/>
              <a:t>scelerisque</a:t>
            </a:r>
            <a:r>
              <a:rPr lang="fr-FR"/>
              <a:t> ante. Sed in </a:t>
            </a:r>
            <a:r>
              <a:rPr lang="fr-FR" err="1"/>
              <a:t>augue</a:t>
            </a:r>
            <a:r>
              <a:rPr lang="fr-FR"/>
              <a:t> </a:t>
            </a:r>
            <a:r>
              <a:rPr lang="fr-FR" err="1"/>
              <a:t>nisi</a:t>
            </a:r>
            <a:r>
              <a:rPr lang="fr-FR"/>
              <a:t>. </a:t>
            </a:r>
            <a:r>
              <a:rPr lang="fr-FR" err="1"/>
              <a:t>Donec</a:t>
            </a:r>
            <a:r>
              <a:rPr lang="fr-FR"/>
              <a:t> </a:t>
            </a:r>
            <a:r>
              <a:rPr lang="fr-FR" err="1"/>
              <a:t>tempor</a:t>
            </a:r>
            <a:r>
              <a:rPr lang="fr-FR"/>
              <a:t>, </a:t>
            </a:r>
            <a:r>
              <a:rPr lang="fr-FR" err="1"/>
              <a:t>nisi</a:t>
            </a:r>
            <a:r>
              <a:rPr lang="fr-FR"/>
              <a:t> </a:t>
            </a:r>
            <a:r>
              <a:rPr lang="fr-FR" err="1"/>
              <a:t>eget</a:t>
            </a:r>
            <a:r>
              <a:rPr lang="fr-FR"/>
              <a:t> </a:t>
            </a:r>
            <a:r>
              <a:rPr lang="fr-FR" err="1"/>
              <a:t>suscipit</a:t>
            </a:r>
            <a:r>
              <a:rPr lang="fr-FR"/>
              <a:t> </a:t>
            </a:r>
            <a:r>
              <a:rPr lang="fr-FR" err="1"/>
              <a:t>blandit</a:t>
            </a:r>
            <a:r>
              <a:rPr lang="fr-FR"/>
              <a:t>, erat </a:t>
            </a:r>
            <a:r>
              <a:rPr lang="fr-FR" err="1"/>
              <a:t>tortor</a:t>
            </a:r>
            <a:r>
              <a:rPr lang="fr-FR"/>
              <a:t> </a:t>
            </a:r>
            <a:r>
              <a:rPr lang="fr-FR" err="1"/>
              <a:t>faucibus</a:t>
            </a:r>
            <a:r>
              <a:rPr lang="fr-FR"/>
              <a:t> </a:t>
            </a:r>
            <a:r>
              <a:rPr lang="fr-FR" err="1"/>
              <a:t>neque</a:t>
            </a:r>
            <a:r>
              <a:rPr lang="fr-FR"/>
              <a:t>, eu </a:t>
            </a:r>
            <a:r>
              <a:rPr lang="fr-FR" err="1"/>
              <a:t>aliquam</a:t>
            </a:r>
            <a:r>
              <a:rPr lang="fr-FR"/>
              <a:t> </a:t>
            </a:r>
            <a:r>
              <a:rPr lang="fr-FR" err="1"/>
              <a:t>orci</a:t>
            </a:r>
            <a:r>
              <a:rPr lang="fr-FR"/>
              <a:t> ante nec erat. Sed a </a:t>
            </a:r>
            <a:r>
              <a:rPr lang="fr-FR" err="1"/>
              <a:t>felis</a:t>
            </a:r>
            <a:r>
              <a:rPr lang="fr-FR"/>
              <a:t> </a:t>
            </a:r>
            <a:r>
              <a:rPr lang="fr-FR" err="1"/>
              <a:t>tellus</a:t>
            </a:r>
            <a:r>
              <a:rPr lang="fr-FR"/>
              <a:t>. Cras </a:t>
            </a:r>
            <a:r>
              <a:rPr lang="fr-FR" err="1"/>
              <a:t>placerat</a:t>
            </a:r>
            <a:r>
              <a:rPr lang="fr-FR"/>
              <a:t> nisl quis est porta </a:t>
            </a:r>
            <a:r>
              <a:rPr lang="fr-FR" err="1"/>
              <a:t>rutrum</a:t>
            </a:r>
            <a:r>
              <a:rPr lang="fr-FR"/>
              <a:t>. </a:t>
            </a:r>
            <a:r>
              <a:rPr lang="fr-FR" err="1"/>
              <a:t>Maecenas</a:t>
            </a:r>
            <a:r>
              <a:rPr lang="fr-FR"/>
              <a:t> nisl ipsum, </a:t>
            </a:r>
            <a:r>
              <a:rPr lang="fr-FR" err="1"/>
              <a:t>sodales</a:t>
            </a:r>
            <a:r>
              <a:rPr lang="fr-FR"/>
              <a:t> quis </a:t>
            </a:r>
            <a:r>
              <a:rPr lang="fr-FR" err="1"/>
              <a:t>aliquam</a:t>
            </a:r>
            <a:r>
              <a:rPr lang="fr-FR"/>
              <a:t> vitae, </a:t>
            </a:r>
            <a:r>
              <a:rPr lang="fr-FR" err="1"/>
              <a:t>scelerisque</a:t>
            </a:r>
            <a:r>
              <a:rPr lang="fr-FR"/>
              <a:t> eu </a:t>
            </a:r>
            <a:r>
              <a:rPr lang="fr-FR" err="1"/>
              <a:t>lacus</a:t>
            </a:r>
            <a:r>
              <a:rPr lang="fr-FR"/>
              <a:t>. </a:t>
            </a:r>
            <a:r>
              <a:rPr lang="fr-FR" err="1"/>
              <a:t>Pellentesque</a:t>
            </a:r>
            <a:r>
              <a:rPr lang="fr-FR"/>
              <a:t> </a:t>
            </a:r>
            <a:r>
              <a:rPr lang="fr-FR" err="1"/>
              <a:t>ac</a:t>
            </a:r>
            <a:r>
              <a:rPr lang="fr-FR"/>
              <a:t> nisl commodo, </a:t>
            </a:r>
            <a:r>
              <a:rPr lang="fr-FR" err="1"/>
              <a:t>sagittis</a:t>
            </a:r>
            <a:r>
              <a:rPr lang="fr-FR"/>
              <a:t> </a:t>
            </a:r>
            <a:r>
              <a:rPr lang="fr-FR" err="1"/>
              <a:t>neque</a:t>
            </a:r>
            <a:r>
              <a:rPr lang="fr-FR"/>
              <a:t> et, </a:t>
            </a:r>
            <a:r>
              <a:rPr lang="fr-FR" err="1"/>
              <a:t>vehicula</a:t>
            </a:r>
            <a:r>
              <a:rPr lang="fr-FR"/>
              <a:t> erat. Sed </a:t>
            </a:r>
            <a:r>
              <a:rPr lang="fr-FR" err="1"/>
              <a:t>metus</a:t>
            </a:r>
            <a:r>
              <a:rPr lang="fr-FR"/>
              <a:t> </a:t>
            </a:r>
            <a:r>
              <a:rPr lang="fr-FR" err="1"/>
              <a:t>odio</a:t>
            </a:r>
            <a:r>
              <a:rPr lang="fr-FR"/>
              <a:t>, </a:t>
            </a:r>
            <a:r>
              <a:rPr lang="fr-FR" err="1"/>
              <a:t>ultrices</a:t>
            </a:r>
            <a:r>
              <a:rPr lang="fr-FR"/>
              <a:t> nec </a:t>
            </a:r>
            <a:r>
              <a:rPr lang="fr-FR" err="1"/>
              <a:t>imperdiet</a:t>
            </a:r>
            <a:r>
              <a:rPr lang="fr-FR"/>
              <a:t> </a:t>
            </a:r>
            <a:r>
              <a:rPr lang="fr-FR" err="1"/>
              <a:t>ullamcorper</a:t>
            </a:r>
            <a:r>
              <a:rPr lang="fr-FR"/>
              <a:t>, </a:t>
            </a:r>
            <a:r>
              <a:rPr lang="fr-FR" err="1"/>
              <a:t>congue</a:t>
            </a:r>
            <a:r>
              <a:rPr lang="fr-FR"/>
              <a:t> </a:t>
            </a:r>
            <a:r>
              <a:rPr lang="fr-FR" err="1"/>
              <a:t>finibus</a:t>
            </a:r>
            <a:r>
              <a:rPr lang="fr-FR"/>
              <a:t> </a:t>
            </a:r>
            <a:r>
              <a:rPr lang="fr-FR" err="1"/>
              <a:t>odio</a:t>
            </a:r>
            <a:r>
              <a:rPr lang="fr-FR"/>
              <a:t>. </a:t>
            </a:r>
            <a:r>
              <a:rPr lang="fr-FR" err="1"/>
              <a:t>Vivamus</a:t>
            </a:r>
            <a:r>
              <a:rPr lang="fr-FR"/>
              <a:t> </a:t>
            </a:r>
            <a:r>
              <a:rPr lang="fr-FR" err="1"/>
              <a:t>facilisis</a:t>
            </a:r>
            <a:r>
              <a:rPr lang="fr-FR"/>
              <a:t> erat non </a:t>
            </a:r>
            <a:r>
              <a:rPr lang="fr-FR" err="1"/>
              <a:t>aliquam</a:t>
            </a:r>
            <a:r>
              <a:rPr lang="fr-FR"/>
              <a:t> bibendum. </a:t>
            </a:r>
            <a:r>
              <a:rPr lang="fr-FR" err="1"/>
              <a:t>Etiam</a:t>
            </a:r>
            <a:r>
              <a:rPr lang="fr-FR"/>
              <a:t> </a:t>
            </a:r>
            <a:r>
              <a:rPr lang="fr-FR" err="1"/>
              <a:t>eget</a:t>
            </a:r>
            <a:r>
              <a:rPr lang="fr-FR"/>
              <a:t> </a:t>
            </a:r>
            <a:r>
              <a:rPr lang="fr-FR" err="1"/>
              <a:t>ligula</a:t>
            </a:r>
            <a:r>
              <a:rPr lang="fr-FR"/>
              <a:t> </a:t>
            </a:r>
            <a:r>
              <a:rPr lang="fr-FR" err="1"/>
              <a:t>ac</a:t>
            </a:r>
            <a:r>
              <a:rPr lang="fr-FR"/>
              <a:t> </a:t>
            </a:r>
            <a:r>
              <a:rPr lang="fr-FR" err="1"/>
              <a:t>elit</a:t>
            </a:r>
            <a:r>
              <a:rPr lang="fr-FR"/>
              <a:t> </a:t>
            </a:r>
            <a:r>
              <a:rPr lang="fr-FR" err="1"/>
              <a:t>ultrices</a:t>
            </a:r>
            <a:r>
              <a:rPr lang="fr-FR"/>
              <a:t> tristique. </a:t>
            </a:r>
            <a:r>
              <a:rPr lang="fr-FR" err="1"/>
              <a:t>Fusce</a:t>
            </a:r>
            <a:r>
              <a:rPr lang="fr-FR"/>
              <a:t> at </a:t>
            </a:r>
            <a:r>
              <a:rPr lang="fr-FR" err="1"/>
              <a:t>justo</a:t>
            </a:r>
            <a:r>
              <a:rPr lang="fr-FR"/>
              <a:t> </a:t>
            </a:r>
            <a:r>
              <a:rPr lang="fr-FR" err="1"/>
              <a:t>leo</a:t>
            </a:r>
            <a:r>
              <a:rPr lang="fr-FR"/>
              <a:t>. Suspendisse </a:t>
            </a:r>
            <a:r>
              <a:rPr lang="fr-FR" err="1"/>
              <a:t>potenti</a:t>
            </a:r>
            <a:r>
              <a:rPr lang="fr-FR"/>
              <a:t>. </a:t>
            </a:r>
            <a:r>
              <a:rPr lang="fr-FR" err="1"/>
              <a:t>Nullam</a:t>
            </a:r>
            <a:r>
              <a:rPr lang="fr-FR"/>
              <a:t> </a:t>
            </a:r>
            <a:r>
              <a:rPr lang="fr-FR" err="1"/>
              <a:t>suscipit</a:t>
            </a:r>
            <a:r>
              <a:rPr lang="fr-FR"/>
              <a:t> </a:t>
            </a:r>
            <a:r>
              <a:rPr lang="fr-FR" err="1"/>
              <a:t>lorem</a:t>
            </a:r>
            <a:r>
              <a:rPr lang="fr-FR"/>
              <a:t> nec mi bibendum, nec </a:t>
            </a:r>
            <a:r>
              <a:rPr lang="fr-FR" err="1"/>
              <a:t>pellentesque</a:t>
            </a:r>
            <a:r>
              <a:rPr lang="fr-FR"/>
              <a:t> mi </a:t>
            </a:r>
            <a:r>
              <a:rPr lang="fr-FR" err="1"/>
              <a:t>sollicitudin</a:t>
            </a:r>
            <a:r>
              <a:rPr lang="fr-FR"/>
              <a:t>. </a:t>
            </a:r>
            <a:r>
              <a:rPr lang="fr-FR" err="1"/>
              <a:t>Donec</a:t>
            </a:r>
            <a:r>
              <a:rPr lang="fr-FR"/>
              <a:t> </a:t>
            </a:r>
            <a:r>
              <a:rPr lang="fr-FR" err="1"/>
              <a:t>imperdiet</a:t>
            </a:r>
            <a:r>
              <a:rPr lang="fr-FR"/>
              <a:t> ut </a:t>
            </a:r>
            <a:r>
              <a:rPr lang="fr-FR" err="1"/>
              <a:t>tortor</a:t>
            </a:r>
            <a:r>
              <a:rPr lang="fr-FR"/>
              <a:t> </a:t>
            </a:r>
            <a:r>
              <a:rPr lang="fr-FR" err="1"/>
              <a:t>auctor</a:t>
            </a:r>
            <a:r>
              <a:rPr lang="fr-FR"/>
              <a:t> </a:t>
            </a:r>
            <a:r>
              <a:rPr lang="fr-FR" err="1"/>
              <a:t>donec</a:t>
            </a:r>
            <a:r>
              <a:rPr lang="fr-FR"/>
              <a:t>.</a:t>
            </a:r>
          </a:p>
        </p:txBody>
      </p:sp>
      <p:sp>
        <p:nvSpPr>
          <p:cNvPr id="7" name="Espace réservé du texte 6">
            <a:extLst>
              <a:ext uri="{FF2B5EF4-FFF2-40B4-BE49-F238E27FC236}">
                <a16:creationId xmlns:a16="http://schemas.microsoft.com/office/drawing/2014/main" id="{251641DD-3B43-0AC5-BA46-A4480B97E382}"/>
              </a:ext>
            </a:extLst>
          </p:cNvPr>
          <p:cNvSpPr>
            <a:spLocks noGrp="1"/>
          </p:cNvSpPr>
          <p:nvPr>
            <p:ph type="body" sz="quarter" idx="13" hasCustomPrompt="1"/>
          </p:nvPr>
        </p:nvSpPr>
        <p:spPr>
          <a:xfrm>
            <a:off x="1416000" y="549000"/>
            <a:ext cx="9360000" cy="432000"/>
          </a:xfrm>
        </p:spPr>
        <p:txBody>
          <a:bodyPr>
            <a:noAutofit/>
          </a:bodyPr>
          <a:lstStyle>
            <a:lvl1pPr marL="0" indent="0">
              <a:lnSpc>
                <a:spcPct val="100000"/>
              </a:lnSpc>
              <a:spcBef>
                <a:spcPts val="0"/>
              </a:spcBef>
              <a:buNone/>
              <a:defRPr>
                <a:solidFill>
                  <a:schemeClr val="accent1"/>
                </a:solidFill>
                <a:latin typeface="Switzer Semibold" pitchFamily="50" charset="0"/>
              </a:defRPr>
            </a:lvl1pPr>
          </a:lstStyle>
          <a:p>
            <a:pPr lvl="0"/>
            <a:r>
              <a:rPr lang="fr-FR"/>
              <a:t>Morbi nec </a:t>
            </a:r>
            <a:r>
              <a:rPr lang="fr-FR" err="1"/>
              <a:t>tortor</a:t>
            </a:r>
            <a:r>
              <a:rPr lang="fr-FR"/>
              <a:t> at nisl </a:t>
            </a:r>
            <a:r>
              <a:rPr lang="fr-FR" err="1"/>
              <a:t>facilisis</a:t>
            </a:r>
            <a:r>
              <a:rPr lang="fr-FR"/>
              <a:t> </a:t>
            </a:r>
            <a:r>
              <a:rPr lang="fr-FR" err="1"/>
              <a:t>pharetra</a:t>
            </a:r>
            <a:r>
              <a:rPr lang="fr-FR"/>
              <a:t> </a:t>
            </a:r>
            <a:r>
              <a:rPr lang="fr-FR" err="1"/>
              <a:t>proin</a:t>
            </a:r>
            <a:endParaRPr lang="fr-FR"/>
          </a:p>
        </p:txBody>
      </p:sp>
      <p:sp>
        <p:nvSpPr>
          <p:cNvPr id="8" name="Espace réservé du texte 10">
            <a:extLst>
              <a:ext uri="{FF2B5EF4-FFF2-40B4-BE49-F238E27FC236}">
                <a16:creationId xmlns:a16="http://schemas.microsoft.com/office/drawing/2014/main" id="{26409A45-AE6D-7091-AC48-8377EC7A6E47}"/>
              </a:ext>
            </a:extLst>
          </p:cNvPr>
          <p:cNvSpPr>
            <a:spLocks noGrp="1"/>
          </p:cNvSpPr>
          <p:nvPr>
            <p:ph type="body" sz="quarter" idx="14" hasCustomPrompt="1"/>
          </p:nvPr>
        </p:nvSpPr>
        <p:spPr>
          <a:xfrm>
            <a:off x="1416050" y="1052513"/>
            <a:ext cx="9359900" cy="288487"/>
          </a:xfrm>
        </p:spPr>
        <p:txBody>
          <a:bodyPr>
            <a:normAutofit/>
          </a:bodyPr>
          <a:lstStyle>
            <a:lvl1pPr marL="0" indent="0">
              <a:buNone/>
              <a:defRPr sz="1800"/>
            </a:lvl1pPr>
          </a:lstStyle>
          <a:p>
            <a:pPr lvl="0"/>
            <a:r>
              <a:rPr lang="fr-FR" err="1"/>
              <a:t>Aliquam</a:t>
            </a:r>
            <a:r>
              <a:rPr lang="fr-FR"/>
              <a:t> eu </a:t>
            </a:r>
            <a:r>
              <a:rPr lang="fr-FR" err="1"/>
              <a:t>tortor</a:t>
            </a:r>
            <a:r>
              <a:rPr lang="fr-FR"/>
              <a:t> </a:t>
            </a:r>
            <a:r>
              <a:rPr lang="fr-FR" err="1"/>
              <a:t>vel</a:t>
            </a:r>
            <a:r>
              <a:rPr lang="fr-FR"/>
              <a:t> </a:t>
            </a:r>
            <a:r>
              <a:rPr lang="fr-FR" err="1"/>
              <a:t>enim</a:t>
            </a:r>
            <a:r>
              <a:rPr lang="fr-FR"/>
              <a:t> commodo </a:t>
            </a:r>
            <a:r>
              <a:rPr lang="fr-FR" err="1"/>
              <a:t>ullamcorper</a:t>
            </a:r>
            <a:r>
              <a:rPr lang="fr-FR"/>
              <a:t> nec </a:t>
            </a:r>
            <a:r>
              <a:rPr lang="fr-FR" err="1"/>
              <a:t>nec</a:t>
            </a:r>
            <a:r>
              <a:rPr lang="fr-FR"/>
              <a:t> erat in </a:t>
            </a:r>
            <a:r>
              <a:rPr lang="fr-FR" err="1"/>
              <a:t>justo</a:t>
            </a:r>
            <a:r>
              <a:rPr lang="fr-FR"/>
              <a:t>.</a:t>
            </a:r>
          </a:p>
        </p:txBody>
      </p:sp>
      <p:sp>
        <p:nvSpPr>
          <p:cNvPr id="3" name="Espace réservé du pied de page 2">
            <a:extLst>
              <a:ext uri="{FF2B5EF4-FFF2-40B4-BE49-F238E27FC236}">
                <a16:creationId xmlns:a16="http://schemas.microsoft.com/office/drawing/2014/main" id="{FC56BEFF-7115-031D-069B-21B85E6B1124}"/>
              </a:ext>
            </a:extLst>
          </p:cNvPr>
          <p:cNvSpPr>
            <a:spLocks noGrp="1"/>
          </p:cNvSpPr>
          <p:nvPr>
            <p:ph type="ftr" sz="quarter" idx="16"/>
          </p:nvPr>
        </p:nvSpPr>
        <p:spPr/>
        <p:txBody>
          <a:bodyPr/>
          <a:lstStyle/>
          <a:p>
            <a:r>
              <a:rPr lang="fr-FR"/>
              <a:t>Auxilia, pour une bifurcation écologique et solidaire</a:t>
            </a:r>
          </a:p>
        </p:txBody>
      </p:sp>
      <p:sp>
        <p:nvSpPr>
          <p:cNvPr id="4" name="Espace réservé du numéro de diapositive 3">
            <a:extLst>
              <a:ext uri="{FF2B5EF4-FFF2-40B4-BE49-F238E27FC236}">
                <a16:creationId xmlns:a16="http://schemas.microsoft.com/office/drawing/2014/main" id="{53C064A0-EB20-A747-A548-B904ABC0E7E4}"/>
              </a:ext>
            </a:extLst>
          </p:cNvPr>
          <p:cNvSpPr>
            <a:spLocks noGrp="1"/>
          </p:cNvSpPr>
          <p:nvPr>
            <p:ph type="sldNum" sz="quarter" idx="17"/>
          </p:nvPr>
        </p:nvSpPr>
        <p:spPr/>
        <p:txBody>
          <a:bodyPr/>
          <a:lstStyle/>
          <a:p>
            <a:fld id="{D0BDE101-CAA0-4D21-A888-A3EB54AFFE76}" type="slidenum">
              <a:rPr lang="fr-FR" smtClean="0"/>
              <a:pPr/>
              <a:t>‹N°›</a:t>
            </a:fld>
            <a:endParaRPr lang="fr-FR"/>
          </a:p>
        </p:txBody>
      </p:sp>
    </p:spTree>
    <p:extLst>
      <p:ext uri="{BB962C8B-B14F-4D97-AF65-F5344CB8AC3E}">
        <p14:creationId xmlns:p14="http://schemas.microsoft.com/office/powerpoint/2010/main" val="231034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0BB8FCC-417A-E7C1-F26A-7780081AD0DE}"/>
              </a:ext>
            </a:extLst>
          </p:cNvPr>
          <p:cNvSpPr>
            <a:spLocks noGrp="1"/>
          </p:cNvSpPr>
          <p:nvPr>
            <p:ph type="title"/>
          </p:nvPr>
        </p:nvSpPr>
        <p:spPr>
          <a:xfrm>
            <a:off x="838200" y="549000"/>
            <a:ext cx="10512000" cy="1152000"/>
          </a:xfrm>
          <a:prstGeom prst="rect">
            <a:avLst/>
          </a:prstGeom>
        </p:spPr>
        <p:txBody>
          <a:bodyPr vert="horz" lIns="0" tIns="0" rIns="0" bIns="0" rtlCol="0" anchor="t" anchorCtr="0">
            <a:normAutofit/>
          </a:bodyPr>
          <a:lstStyle/>
          <a:p>
            <a:r>
              <a:rPr lang="fr-FR"/>
              <a:t>Modifiez le style du titre</a:t>
            </a:r>
          </a:p>
        </p:txBody>
      </p:sp>
      <p:sp>
        <p:nvSpPr>
          <p:cNvPr id="3" name="Espace réservé du texte 2">
            <a:extLst>
              <a:ext uri="{FF2B5EF4-FFF2-40B4-BE49-F238E27FC236}">
                <a16:creationId xmlns:a16="http://schemas.microsoft.com/office/drawing/2014/main" id="{E8CA5220-3138-1321-67BD-767F8E3C4622}"/>
              </a:ext>
            </a:extLst>
          </p:cNvPr>
          <p:cNvSpPr>
            <a:spLocks noGrp="1"/>
          </p:cNvSpPr>
          <p:nvPr>
            <p:ph type="body" idx="1"/>
          </p:nvPr>
        </p:nvSpPr>
        <p:spPr>
          <a:xfrm>
            <a:off x="838200" y="1845000"/>
            <a:ext cx="10512000" cy="4392000"/>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74E4E1-1DCC-169E-81CF-7B03C2D0EBEC}"/>
              </a:ext>
            </a:extLst>
          </p:cNvPr>
          <p:cNvSpPr>
            <a:spLocks noGrp="1"/>
          </p:cNvSpPr>
          <p:nvPr>
            <p:ph type="dt" sz="half" idx="2"/>
          </p:nvPr>
        </p:nvSpPr>
        <p:spPr>
          <a:xfrm>
            <a:off x="838200" y="6381000"/>
            <a:ext cx="2736000" cy="216000"/>
          </a:xfrm>
          <a:prstGeom prst="rect">
            <a:avLst/>
          </a:prstGeom>
        </p:spPr>
        <p:txBody>
          <a:bodyPr vert="horz" lIns="0" tIns="0" rIns="0" bIns="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9CD07230-9902-595D-53E1-9CFF824EFC3B}"/>
              </a:ext>
            </a:extLst>
          </p:cNvPr>
          <p:cNvSpPr>
            <a:spLocks noGrp="1"/>
          </p:cNvSpPr>
          <p:nvPr>
            <p:ph type="ftr" sz="quarter" idx="3"/>
          </p:nvPr>
        </p:nvSpPr>
        <p:spPr>
          <a:xfrm>
            <a:off x="840000" y="45001"/>
            <a:ext cx="10800000" cy="216000"/>
          </a:xfrm>
          <a:prstGeom prst="rect">
            <a:avLst/>
          </a:prstGeom>
        </p:spPr>
        <p:txBody>
          <a:bodyPr vert="horz" lIns="0" tIns="36000" rIns="0" bIns="0" rtlCol="0" anchor="ctr"/>
          <a:lstStyle>
            <a:lvl1pPr algn="l">
              <a:defRPr sz="1000">
                <a:solidFill>
                  <a:schemeClr val="tx2"/>
                </a:solidFill>
                <a:latin typeface="Switzer Light" pitchFamily="50" charset="0"/>
              </a:defRPr>
            </a:lvl1pPr>
          </a:lstStyle>
          <a:p>
            <a:r>
              <a:rPr lang="fr-FR"/>
              <a:t>Auxilia, pour une bifurcation écologique et solidaire</a:t>
            </a:r>
          </a:p>
        </p:txBody>
      </p:sp>
      <p:cxnSp>
        <p:nvCxnSpPr>
          <p:cNvPr id="7" name="Connecteur droit 6">
            <a:extLst>
              <a:ext uri="{FF2B5EF4-FFF2-40B4-BE49-F238E27FC236}">
                <a16:creationId xmlns:a16="http://schemas.microsoft.com/office/drawing/2014/main" id="{3EA74BBD-6CCA-0089-241A-0BE001FDA885}"/>
              </a:ext>
            </a:extLst>
          </p:cNvPr>
          <p:cNvCxnSpPr/>
          <p:nvPr userDrawn="1"/>
        </p:nvCxnSpPr>
        <p:spPr>
          <a:xfrm>
            <a:off x="-24000" y="333000"/>
            <a:ext cx="12240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rme libre : forme 7">
            <a:extLst>
              <a:ext uri="{FF2B5EF4-FFF2-40B4-BE49-F238E27FC236}">
                <a16:creationId xmlns:a16="http://schemas.microsoft.com/office/drawing/2014/main" id="{168FCE9C-BFD1-5413-3959-72676B930FE2}"/>
              </a:ext>
            </a:extLst>
          </p:cNvPr>
          <p:cNvSpPr>
            <a:spLocks noChangeAspect="1"/>
          </p:cNvSpPr>
          <p:nvPr userDrawn="1"/>
        </p:nvSpPr>
        <p:spPr>
          <a:xfrm>
            <a:off x="336000" y="81000"/>
            <a:ext cx="170270" cy="180000"/>
          </a:xfrm>
          <a:custGeom>
            <a:avLst/>
            <a:gdLst>
              <a:gd name="connsiteX0" fmla="*/ 54267 w 189291"/>
              <a:gd name="connsiteY0" fmla="*/ 200109 h 200108"/>
              <a:gd name="connsiteX1" fmla="*/ 0 w 189291"/>
              <a:gd name="connsiteY1" fmla="*/ 200109 h 200108"/>
              <a:gd name="connsiteX2" fmla="*/ 135025 w 189291"/>
              <a:gd name="connsiteY2" fmla="*/ 0 h 200108"/>
              <a:gd name="connsiteX3" fmla="*/ 189292 w 189291"/>
              <a:gd name="connsiteY3" fmla="*/ 0 h 200108"/>
            </a:gdLst>
            <a:ahLst/>
            <a:cxnLst>
              <a:cxn ang="0">
                <a:pos x="connsiteX0" y="connsiteY0"/>
              </a:cxn>
              <a:cxn ang="0">
                <a:pos x="connsiteX1" y="connsiteY1"/>
              </a:cxn>
              <a:cxn ang="0">
                <a:pos x="connsiteX2" y="connsiteY2"/>
              </a:cxn>
              <a:cxn ang="0">
                <a:pos x="connsiteX3" y="connsiteY3"/>
              </a:cxn>
            </a:cxnLst>
            <a:rect l="l" t="t" r="r" b="b"/>
            <a:pathLst>
              <a:path w="189291" h="200108">
                <a:moveTo>
                  <a:pt x="54267" y="200109"/>
                </a:moveTo>
                <a:lnTo>
                  <a:pt x="0" y="200109"/>
                </a:lnTo>
                <a:lnTo>
                  <a:pt x="135025" y="0"/>
                </a:lnTo>
                <a:lnTo>
                  <a:pt x="189292" y="0"/>
                </a:lnTo>
                <a:close/>
              </a:path>
            </a:pathLst>
          </a:custGeom>
          <a:solidFill>
            <a:schemeClr val="accent1"/>
          </a:solidFill>
          <a:ln w="911" cap="flat">
            <a:noFill/>
            <a:prstDash val="solid"/>
            <a:miter/>
          </a:ln>
        </p:spPr>
        <p:txBody>
          <a:bodyPr rtlCol="0" anchor="ctr"/>
          <a:lstStyle/>
          <a:p>
            <a:endParaRPr lang="fr-FR"/>
          </a:p>
        </p:txBody>
      </p:sp>
      <p:cxnSp>
        <p:nvCxnSpPr>
          <p:cNvPr id="9" name="Connecteur droit 8">
            <a:extLst>
              <a:ext uri="{FF2B5EF4-FFF2-40B4-BE49-F238E27FC236}">
                <a16:creationId xmlns:a16="http://schemas.microsoft.com/office/drawing/2014/main" id="{BDD2737E-E3D5-4C79-69C6-5998CBA9AA71}"/>
              </a:ext>
            </a:extLst>
          </p:cNvPr>
          <p:cNvCxnSpPr>
            <a:cxnSpLocks noChangeAspect="1"/>
          </p:cNvCxnSpPr>
          <p:nvPr userDrawn="1"/>
        </p:nvCxnSpPr>
        <p:spPr>
          <a:xfrm flipH="1">
            <a:off x="552000" y="-27000"/>
            <a:ext cx="243000" cy="360000"/>
          </a:xfrm>
          <a:prstGeom prst="line">
            <a:avLst/>
          </a:prstGeom>
          <a:ln w="63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Forme libre : forme 13">
            <a:extLst>
              <a:ext uri="{FF2B5EF4-FFF2-40B4-BE49-F238E27FC236}">
                <a16:creationId xmlns:a16="http://schemas.microsoft.com/office/drawing/2014/main" id="{A34873C2-6D93-62A0-39F5-7FE5D7EFA14D}"/>
              </a:ext>
            </a:extLst>
          </p:cNvPr>
          <p:cNvSpPr/>
          <p:nvPr userDrawn="1"/>
        </p:nvSpPr>
        <p:spPr>
          <a:xfrm>
            <a:off x="11784000" y="6309000"/>
            <a:ext cx="432000" cy="360000"/>
          </a:xfrm>
          <a:custGeom>
            <a:avLst/>
            <a:gdLst>
              <a:gd name="connsiteX0" fmla="*/ 97066 w 432000"/>
              <a:gd name="connsiteY0" fmla="*/ 0 h 360000"/>
              <a:gd name="connsiteX1" fmla="*/ 144000 w 432000"/>
              <a:gd name="connsiteY1" fmla="*/ 0 h 360000"/>
              <a:gd name="connsiteX2" fmla="*/ 432000 w 432000"/>
              <a:gd name="connsiteY2" fmla="*/ 0 h 360000"/>
              <a:gd name="connsiteX3" fmla="*/ 432000 w 432000"/>
              <a:gd name="connsiteY3" fmla="*/ 360000 h 360000"/>
              <a:gd name="connsiteX4" fmla="*/ 144000 w 432000"/>
              <a:gd name="connsiteY4" fmla="*/ 360000 h 360000"/>
              <a:gd name="connsiteX5" fmla="*/ 0 w 432000"/>
              <a:gd name="connsiteY5" fmla="*/ 360000 h 360000"/>
              <a:gd name="connsiteX6" fmla="*/ 0 w 432000"/>
              <a:gd name="connsiteY6" fmla="*/ 14400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000" h="360000">
                <a:moveTo>
                  <a:pt x="97066" y="0"/>
                </a:moveTo>
                <a:lnTo>
                  <a:pt x="144000" y="0"/>
                </a:lnTo>
                <a:lnTo>
                  <a:pt x="432000" y="0"/>
                </a:lnTo>
                <a:lnTo>
                  <a:pt x="432000" y="360000"/>
                </a:lnTo>
                <a:lnTo>
                  <a:pt x="144000" y="360000"/>
                </a:lnTo>
                <a:lnTo>
                  <a:pt x="0" y="360000"/>
                </a:lnTo>
                <a:lnTo>
                  <a:pt x="0" y="144000"/>
                </a:lnTo>
                <a:close/>
              </a:path>
            </a:pathLst>
          </a:cu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numéro de diapositive 5">
            <a:extLst>
              <a:ext uri="{FF2B5EF4-FFF2-40B4-BE49-F238E27FC236}">
                <a16:creationId xmlns:a16="http://schemas.microsoft.com/office/drawing/2014/main" id="{1D69CF2E-BBAD-13AB-1C44-CBB7DC929C60}"/>
              </a:ext>
            </a:extLst>
          </p:cNvPr>
          <p:cNvSpPr>
            <a:spLocks noGrp="1"/>
          </p:cNvSpPr>
          <p:nvPr>
            <p:ph type="sldNum" sz="quarter" idx="4"/>
          </p:nvPr>
        </p:nvSpPr>
        <p:spPr>
          <a:xfrm>
            <a:off x="11785200" y="6381000"/>
            <a:ext cx="406800" cy="216000"/>
          </a:xfrm>
          <a:prstGeom prst="rect">
            <a:avLst/>
          </a:prstGeom>
        </p:spPr>
        <p:txBody>
          <a:bodyPr vert="horz" lIns="0" tIns="0" rIns="0" bIns="0" rtlCol="0" anchor="ctr"/>
          <a:lstStyle>
            <a:lvl1pPr algn="ctr">
              <a:defRPr sz="1000">
                <a:solidFill>
                  <a:schemeClr val="bg1">
                    <a:lumMod val="75000"/>
                  </a:schemeClr>
                </a:solidFill>
              </a:defRPr>
            </a:lvl1pPr>
          </a:lstStyle>
          <a:p>
            <a:fld id="{D0BDE101-CAA0-4D21-A888-A3EB54AFFE76}" type="slidenum">
              <a:rPr lang="fr-FR" smtClean="0"/>
              <a:pPr/>
              <a:t>‹N°›</a:t>
            </a:fld>
            <a:endParaRPr lang="fr-FR"/>
          </a:p>
        </p:txBody>
      </p:sp>
    </p:spTree>
    <p:extLst>
      <p:ext uri="{BB962C8B-B14F-4D97-AF65-F5344CB8AC3E}">
        <p14:creationId xmlns:p14="http://schemas.microsoft.com/office/powerpoint/2010/main" val="3945228831"/>
      </p:ext>
    </p:extLst>
  </p:cSld>
  <p:clrMap bg1="lt1" tx1="dk1" bg2="lt2" tx2="dk2" accent1="accent1" accent2="accent2" accent3="accent3" accent4="accent4" accent5="accent5" accent6="accent6" hlink="hlink" folHlink="folHlink"/>
  <p:sldLayoutIdLst>
    <p:sldLayoutId id="2147483775" r:id="rId1"/>
    <p:sldLayoutId id="2147483789" r:id="rId2"/>
    <p:sldLayoutId id="2147483783" r:id="rId3"/>
    <p:sldLayoutId id="2147483776" r:id="rId4"/>
    <p:sldLayoutId id="2147483777" r:id="rId5"/>
    <p:sldLayoutId id="2147483786" r:id="rId6"/>
    <p:sldLayoutId id="2147483780" r:id="rId7"/>
    <p:sldLayoutId id="2147483778" r:id="rId8"/>
    <p:sldLayoutId id="2147483779" r:id="rId9"/>
    <p:sldLayoutId id="2147483781" r:id="rId10"/>
    <p:sldLayoutId id="2147483782" r:id="rId11"/>
    <p:sldLayoutId id="2147483784" r:id="rId12"/>
    <p:sldLayoutId id="2147483785" r:id="rId13"/>
    <p:sldLayoutId id="2147483787" r:id="rId14"/>
    <p:sldLayoutId id="2147483791" r:id="rId15"/>
    <p:sldLayoutId id="2147483792" r:id="rId16"/>
  </p:sldLayoutIdLst>
  <p:hf hdr="0" dt="0"/>
  <p:txStyles>
    <p:titleStyle>
      <a:lvl1pPr algn="l" defTabSz="914400" rtl="0" eaLnBrk="1" latinLnBrk="0" hangingPunct="1">
        <a:lnSpc>
          <a:spcPts val="4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quentin.herbet@auxilia-conseil.com"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customXml" Target="../ink/ink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png"/><Relationship Id="rId7"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5.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5.pn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5.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27.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customXml" Target="../ink/ink3.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4.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customXml" Target="../ink/ink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F6ED1084-B5FF-8349-6CC9-CF9431A24C3E}"/>
              </a:ext>
            </a:extLst>
          </p:cNvPr>
          <p:cNvSpPr>
            <a:spLocks noGrp="1"/>
          </p:cNvSpPr>
          <p:nvPr>
            <p:ph type="body" sz="quarter" idx="14"/>
          </p:nvPr>
        </p:nvSpPr>
        <p:spPr>
          <a:xfrm>
            <a:off x="7703914" y="5330401"/>
            <a:ext cx="1728148" cy="451285"/>
          </a:xfrm>
        </p:spPr>
        <p:txBody>
          <a:bodyPr/>
          <a:lstStyle/>
          <a:p>
            <a:r>
              <a:rPr lang="fr-FR"/>
              <a:t>10 juillet 2024</a:t>
            </a:r>
          </a:p>
        </p:txBody>
      </p:sp>
      <p:sp>
        <p:nvSpPr>
          <p:cNvPr id="3" name="Espace réservé du texte 2">
            <a:extLst>
              <a:ext uri="{FF2B5EF4-FFF2-40B4-BE49-F238E27FC236}">
                <a16:creationId xmlns:a16="http://schemas.microsoft.com/office/drawing/2014/main" id="{FB95F34B-A347-7353-915F-EFC1565B8CBC}"/>
              </a:ext>
            </a:extLst>
          </p:cNvPr>
          <p:cNvSpPr>
            <a:spLocks noGrp="1"/>
          </p:cNvSpPr>
          <p:nvPr>
            <p:ph type="body" sz="quarter" idx="10"/>
          </p:nvPr>
        </p:nvSpPr>
        <p:spPr>
          <a:xfrm>
            <a:off x="1785067" y="2774180"/>
            <a:ext cx="8247933" cy="1905331"/>
          </a:xfrm>
        </p:spPr>
        <p:txBody>
          <a:bodyPr/>
          <a:lstStyle/>
          <a:p>
            <a:pPr algn="ctr"/>
            <a:r>
              <a:rPr lang="fr-FR" sz="3600">
                <a:latin typeface="Switzer Semibold"/>
              </a:rPr>
              <a:t>Réunion de restitution de la comptabilité carbone des écoles nationales supérieures d’arts visuels </a:t>
            </a:r>
            <a:endParaRPr lang="fr-FR" sz="3600"/>
          </a:p>
        </p:txBody>
      </p:sp>
      <p:sp>
        <p:nvSpPr>
          <p:cNvPr id="9" name="ZoneTexte 8">
            <a:extLst>
              <a:ext uri="{FF2B5EF4-FFF2-40B4-BE49-F238E27FC236}">
                <a16:creationId xmlns:a16="http://schemas.microsoft.com/office/drawing/2014/main" id="{8A61B00E-2D62-C7A3-7DD1-6AB85AF40764}"/>
              </a:ext>
            </a:extLst>
          </p:cNvPr>
          <p:cNvSpPr txBox="1"/>
          <p:nvPr/>
        </p:nvSpPr>
        <p:spPr>
          <a:xfrm>
            <a:off x="280295" y="5403440"/>
            <a:ext cx="5938684" cy="738664"/>
          </a:xfrm>
          <a:prstGeom prst="rect">
            <a:avLst/>
          </a:prstGeom>
          <a:noFill/>
        </p:spPr>
        <p:txBody>
          <a:bodyPr wrap="square" lIns="91440" tIns="45720" rIns="91440" bIns="45720" rtlCol="0" anchor="t">
            <a:spAutoFit/>
          </a:bodyPr>
          <a:lstStyle/>
          <a:p>
            <a:r>
              <a:rPr lang="fr-FR" sz="1400"/>
              <a:t>Emmanuelle PAILLAT – </a:t>
            </a:r>
            <a:r>
              <a:rPr lang="fr-FR" sz="1400" u="sng"/>
              <a:t>emmanuelle@mutans.fr</a:t>
            </a:r>
          </a:p>
          <a:p>
            <a:r>
              <a:rPr lang="fr-FR" sz="1400"/>
              <a:t>Quentin Herbet - </a:t>
            </a:r>
            <a:r>
              <a:rPr lang="fr-FR" sz="1400" u="sng">
                <a:hlinkClick r:id="rId2">
                  <a:extLst>
                    <a:ext uri="{A12FA001-AC4F-418D-AE19-62706E023703}">
                      <ahyp:hlinkClr xmlns:ahyp="http://schemas.microsoft.com/office/drawing/2018/hyperlinkcolor" val="tx"/>
                    </a:ext>
                  </a:extLst>
                </a:hlinkClick>
              </a:rPr>
              <a:t>quentin.herbet@auxilia-conseil.com</a:t>
            </a:r>
          </a:p>
          <a:p>
            <a:r>
              <a:rPr lang="fr-FR" sz="1400"/>
              <a:t>Véronique Meunier – </a:t>
            </a:r>
            <a:r>
              <a:rPr lang="fr-FR" sz="1400" u="sng"/>
              <a:t>veronique.meunier@auxilia-conseil.com</a:t>
            </a:r>
          </a:p>
        </p:txBody>
      </p:sp>
      <p:pic>
        <p:nvPicPr>
          <p:cNvPr id="1026" name="Picture 2">
            <a:extLst>
              <a:ext uri="{FF2B5EF4-FFF2-40B4-BE49-F238E27FC236}">
                <a16:creationId xmlns:a16="http://schemas.microsoft.com/office/drawing/2014/main" id="{202C1ACA-2DCB-ED69-A434-2F802C8A7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762" y="409297"/>
            <a:ext cx="1753388" cy="133403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noir, obscurité&#10;&#10;Description générée automatiquement">
            <a:extLst>
              <a:ext uri="{FF2B5EF4-FFF2-40B4-BE49-F238E27FC236}">
                <a16:creationId xmlns:a16="http://schemas.microsoft.com/office/drawing/2014/main" id="{742520AE-5251-4469-0094-748E0FC71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0802" y="488271"/>
            <a:ext cx="1679946" cy="1255059"/>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Encre 4">
                <a:extLst>
                  <a:ext uri="{FF2B5EF4-FFF2-40B4-BE49-F238E27FC236}">
                    <a16:creationId xmlns:a16="http://schemas.microsoft.com/office/drawing/2014/main" id="{1E01FBBC-EE6E-0035-C232-CAE01448B47D}"/>
                  </a:ext>
                </a:extLst>
              </p14:cNvPr>
              <p14:cNvContentPartPr/>
              <p14:nvPr/>
            </p14:nvContentPartPr>
            <p14:xfrm>
              <a:off x="4952670" y="1857285"/>
              <a:ext cx="360" cy="360"/>
            </p14:xfrm>
          </p:contentPart>
        </mc:Choice>
        <mc:Fallback xmlns="">
          <p:pic>
            <p:nvPicPr>
              <p:cNvPr id="5" name="Encre 4">
                <a:extLst>
                  <a:ext uri="{FF2B5EF4-FFF2-40B4-BE49-F238E27FC236}">
                    <a16:creationId xmlns:a16="http://schemas.microsoft.com/office/drawing/2014/main" id="{1E01FBBC-EE6E-0035-C232-CAE01448B47D}"/>
                  </a:ext>
                </a:extLst>
              </p:cNvPr>
              <p:cNvPicPr/>
              <p:nvPr/>
            </p:nvPicPr>
            <p:blipFill>
              <a:blip r:embed="rId6"/>
              <a:stretch>
                <a:fillRect/>
              </a:stretch>
            </p:blipFill>
            <p:spPr>
              <a:xfrm>
                <a:off x="4946550" y="1851165"/>
                <a:ext cx="12600" cy="1260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EC35D-5127-1CE5-524D-047A319CE5DF}"/>
              </a:ext>
            </a:extLst>
          </p:cNvPr>
          <p:cNvSpPr>
            <a:spLocks noGrp="1"/>
          </p:cNvSpPr>
          <p:nvPr>
            <p:ph type="title"/>
          </p:nvPr>
        </p:nvSpPr>
        <p:spPr/>
        <p:txBody>
          <a:bodyPr/>
          <a:lstStyle/>
          <a:p>
            <a:r>
              <a:rPr lang="fr-FR"/>
              <a:t>Focus par école</a:t>
            </a:r>
            <a:br>
              <a:rPr lang="fr-FR"/>
            </a:br>
            <a:r>
              <a:rPr lang="fr-FR"/>
              <a:t>Q&amp;R</a:t>
            </a:r>
          </a:p>
        </p:txBody>
      </p:sp>
    </p:spTree>
    <p:extLst>
      <p:ext uri="{BB962C8B-B14F-4D97-AF65-F5344CB8AC3E}">
        <p14:creationId xmlns:p14="http://schemas.microsoft.com/office/powerpoint/2010/main" val="162073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BCC476-51E0-2AB5-DE8B-18474AA7D364}"/>
              </a:ext>
            </a:extLst>
          </p:cNvPr>
          <p:cNvSpPr>
            <a:spLocks noGrp="1"/>
          </p:cNvSpPr>
          <p:nvPr>
            <p:ph type="body" sz="quarter" idx="13"/>
          </p:nvPr>
        </p:nvSpPr>
        <p:spPr>
          <a:xfrm>
            <a:off x="840000" y="693915"/>
            <a:ext cx="9360000" cy="432000"/>
          </a:xfrm>
        </p:spPr>
        <p:txBody>
          <a:bodyPr vert="horz" lIns="0" tIns="0" rIns="0" bIns="0" rtlCol="0" anchor="t">
            <a:noAutofit/>
          </a:bodyPr>
          <a:lstStyle/>
          <a:p>
            <a:r>
              <a:rPr lang="fr-FR">
                <a:latin typeface="Switzer Semibold"/>
              </a:rPr>
              <a:t>ENSP Arles</a:t>
            </a:r>
            <a:endParaRPr lang="fr-FR"/>
          </a:p>
        </p:txBody>
      </p:sp>
      <p:sp>
        <p:nvSpPr>
          <p:cNvPr id="4" name="Espace réservé du pied de page 3">
            <a:extLst>
              <a:ext uri="{FF2B5EF4-FFF2-40B4-BE49-F238E27FC236}">
                <a16:creationId xmlns:a16="http://schemas.microsoft.com/office/drawing/2014/main" id="{18C8B76B-C4F6-0D4A-6FBA-A095AB684FF7}"/>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267A7801-6333-F1FA-5CD3-F5C536239DE7}"/>
              </a:ext>
            </a:extLst>
          </p:cNvPr>
          <p:cNvSpPr>
            <a:spLocks noGrp="1"/>
          </p:cNvSpPr>
          <p:nvPr>
            <p:ph type="sldNum" sz="quarter" idx="17"/>
          </p:nvPr>
        </p:nvSpPr>
        <p:spPr/>
        <p:txBody>
          <a:bodyPr/>
          <a:lstStyle/>
          <a:p>
            <a:fld id="{D0BDE101-CAA0-4D21-A888-A3EB54AFFE76}" type="slidenum">
              <a:rPr lang="fr-FR" smtClean="0"/>
              <a:t>11</a:t>
            </a:fld>
            <a:endParaRPr lang="fr-FR"/>
          </a:p>
        </p:txBody>
      </p:sp>
      <p:sp>
        <p:nvSpPr>
          <p:cNvPr id="6" name="ZoneTexte 5">
            <a:extLst>
              <a:ext uri="{FF2B5EF4-FFF2-40B4-BE49-F238E27FC236}">
                <a16:creationId xmlns:a16="http://schemas.microsoft.com/office/drawing/2014/main" id="{D7D27B3A-1107-9658-467D-278CDF5F0D01}"/>
              </a:ext>
            </a:extLst>
          </p:cNvPr>
          <p:cNvSpPr txBox="1"/>
          <p:nvPr/>
        </p:nvSpPr>
        <p:spPr>
          <a:xfrm>
            <a:off x="7225378" y="2215142"/>
            <a:ext cx="4874472" cy="2523768"/>
          </a:xfrm>
          <a:prstGeom prst="rect">
            <a:avLst/>
          </a:prstGeom>
          <a:noFill/>
          <a:ln>
            <a:solidFill>
              <a:schemeClr val="tx1"/>
            </a:solidFill>
            <a:prstDash val="dash"/>
          </a:ln>
        </p:spPr>
        <p:txBody>
          <a:bodyPr wrap="square" lIns="91440" tIns="45720" rIns="91440" bIns="45720" rtlCol="0" anchor="t">
            <a:spAutoFit/>
          </a:bodyPr>
          <a:lstStyle/>
          <a:p>
            <a:pPr algn="ctr"/>
            <a:r>
              <a:rPr lang="fr-FR" sz="1600" b="1"/>
              <a:t>Principaux enseignements</a:t>
            </a:r>
          </a:p>
          <a:p>
            <a:endParaRPr lang="fr-FR" sz="1100"/>
          </a:p>
          <a:p>
            <a:pPr marL="285750" indent="-285750">
              <a:buFont typeface="Arial" panose="020B0604020202020204" pitchFamily="34" charset="0"/>
              <a:buChar char="•"/>
            </a:pPr>
            <a:r>
              <a:rPr lang="fr-FR" sz="1400" b="1"/>
              <a:t>Trois postes </a:t>
            </a:r>
            <a:r>
              <a:rPr lang="fr-FR" sz="1400"/>
              <a:t>représentent plus de 65% des émissions de GES </a:t>
            </a:r>
          </a:p>
          <a:p>
            <a:pPr marL="285750" indent="-285750">
              <a:buFont typeface="Arial" panose="020B0604020202020204" pitchFamily="34" charset="0"/>
              <a:buChar char="•"/>
            </a:pPr>
            <a:r>
              <a:rPr lang="fr-FR" sz="1400"/>
              <a:t>95% des km dans le cadre de la mobilité internationale sont réalisés en </a:t>
            </a:r>
            <a:r>
              <a:rPr lang="fr-FR" sz="1400" b="1"/>
              <a:t>avion</a:t>
            </a:r>
          </a:p>
          <a:p>
            <a:pPr marL="285750" indent="-285750">
              <a:buFont typeface="Arial" panose="020B0604020202020204" pitchFamily="34" charset="0"/>
              <a:buChar char="•"/>
            </a:pPr>
            <a:r>
              <a:rPr lang="fr-FR" sz="1400" b="1"/>
              <a:t>Restauration</a:t>
            </a:r>
            <a:r>
              <a:rPr lang="fr-FR" sz="1400"/>
              <a:t> : 53% de repas végétarien</a:t>
            </a:r>
          </a:p>
          <a:p>
            <a:pPr marL="285750" indent="-285750">
              <a:buFont typeface="Arial" panose="020B0604020202020204" pitchFamily="34" charset="0"/>
              <a:buChar char="•"/>
            </a:pPr>
            <a:r>
              <a:rPr lang="fr-FR" sz="1400"/>
              <a:t>Un bâtiment récent dont la construction impacte fortement le bilan mais compensé sur la phase d’exploitation par une </a:t>
            </a:r>
            <a:r>
              <a:rPr lang="fr-FR" sz="1400" b="1"/>
              <a:t>forte efficacité énergétique </a:t>
            </a:r>
            <a:r>
              <a:rPr lang="fr-FR" sz="1400"/>
              <a:t>(114Kwh/m2/an)</a:t>
            </a:r>
          </a:p>
        </p:txBody>
      </p:sp>
      <p:pic>
        <p:nvPicPr>
          <p:cNvPr id="12" name="Graphique 11" descr="Chat avec un remplissage uni">
            <a:extLst>
              <a:ext uri="{FF2B5EF4-FFF2-40B4-BE49-F238E27FC236}">
                <a16:creationId xmlns:a16="http://schemas.microsoft.com/office/drawing/2014/main" id="{C894FE67-3AAC-F38F-1DE4-752D518D9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827" y="5981670"/>
            <a:ext cx="914400" cy="914400"/>
          </a:xfrm>
          <a:prstGeom prst="rect">
            <a:avLst/>
          </a:prstGeom>
        </p:spPr>
      </p:pic>
      <p:sp>
        <p:nvSpPr>
          <p:cNvPr id="13" name="ZoneTexte 12">
            <a:extLst>
              <a:ext uri="{FF2B5EF4-FFF2-40B4-BE49-F238E27FC236}">
                <a16:creationId xmlns:a16="http://schemas.microsoft.com/office/drawing/2014/main" id="{142596E0-E1D2-4BBB-E135-372519829DF5}"/>
              </a:ext>
            </a:extLst>
          </p:cNvPr>
          <p:cNvSpPr txBox="1"/>
          <p:nvPr/>
        </p:nvSpPr>
        <p:spPr>
          <a:xfrm>
            <a:off x="8268626" y="6254204"/>
            <a:ext cx="1393847" cy="369332"/>
          </a:xfrm>
          <a:prstGeom prst="rect">
            <a:avLst/>
          </a:prstGeom>
          <a:noFill/>
        </p:spPr>
        <p:txBody>
          <a:bodyPr wrap="square" rtlCol="0">
            <a:spAutoFit/>
          </a:bodyPr>
          <a:lstStyle/>
          <a:p>
            <a:r>
              <a:rPr lang="fr-FR" b="1"/>
              <a:t>Réactions</a:t>
            </a:r>
            <a:endParaRPr lang="fr-FR"/>
          </a:p>
        </p:txBody>
      </p:sp>
      <p:sp>
        <p:nvSpPr>
          <p:cNvPr id="7" name="Ellipse 6">
            <a:extLst>
              <a:ext uri="{FF2B5EF4-FFF2-40B4-BE49-F238E27FC236}">
                <a16:creationId xmlns:a16="http://schemas.microsoft.com/office/drawing/2014/main" id="{BCA4D153-4FF1-E433-ED0D-7E405FC38499}"/>
              </a:ext>
            </a:extLst>
          </p:cNvPr>
          <p:cNvSpPr/>
          <p:nvPr/>
        </p:nvSpPr>
        <p:spPr>
          <a:xfrm>
            <a:off x="8529836" y="405914"/>
            <a:ext cx="1440000" cy="1440000"/>
          </a:xfrm>
          <a:prstGeom prst="ellipse">
            <a:avLst/>
          </a:prstGeom>
          <a:solidFill>
            <a:srgbClr val="FF5B4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000" b="1"/>
              <a:t>374</a:t>
            </a:r>
          </a:p>
          <a:p>
            <a:pPr algn="ctr"/>
            <a:r>
              <a:rPr lang="fr-FR"/>
              <a:t>tonnes de CO</a:t>
            </a:r>
            <a:r>
              <a:rPr lang="fr-FR" baseline="-25000"/>
              <a:t>2</a:t>
            </a:r>
            <a:r>
              <a:rPr lang="fr-FR"/>
              <a:t>e</a:t>
            </a:r>
          </a:p>
          <a:p>
            <a:pPr algn="ctr"/>
            <a:r>
              <a:rPr lang="fr-FR" baseline="-25000"/>
              <a:t>(2023)</a:t>
            </a:r>
          </a:p>
        </p:txBody>
      </p:sp>
      <p:sp>
        <p:nvSpPr>
          <p:cNvPr id="9" name="Rectangle 8">
            <a:extLst>
              <a:ext uri="{FF2B5EF4-FFF2-40B4-BE49-F238E27FC236}">
                <a16:creationId xmlns:a16="http://schemas.microsoft.com/office/drawing/2014/main" id="{697ACD9F-980E-0E2F-E1F4-013455AA675D}"/>
              </a:ext>
            </a:extLst>
          </p:cNvPr>
          <p:cNvSpPr/>
          <p:nvPr/>
        </p:nvSpPr>
        <p:spPr>
          <a:xfrm>
            <a:off x="443901" y="1558829"/>
            <a:ext cx="3203066"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93,5 </a:t>
            </a:r>
            <a:r>
              <a:rPr lang="fr-FR" b="1"/>
              <a:t>g.CO</a:t>
            </a:r>
            <a:r>
              <a:rPr lang="fr-FR" b="1" baseline="-25000"/>
              <a:t>2</a:t>
            </a:r>
            <a:r>
              <a:rPr lang="fr-FR" b="1"/>
              <a:t>e/€ </a:t>
            </a:r>
          </a:p>
          <a:p>
            <a:pPr algn="ctr"/>
            <a:r>
              <a:rPr lang="fr-FR"/>
              <a:t>Intensité carbone du budget de l’école</a:t>
            </a:r>
          </a:p>
        </p:txBody>
      </p:sp>
      <p:sp>
        <p:nvSpPr>
          <p:cNvPr id="11" name="Rectangle 10">
            <a:extLst>
              <a:ext uri="{FF2B5EF4-FFF2-40B4-BE49-F238E27FC236}">
                <a16:creationId xmlns:a16="http://schemas.microsoft.com/office/drawing/2014/main" id="{BCCCDD14-404E-4E53-4279-22688D7DFC61}"/>
              </a:ext>
            </a:extLst>
          </p:cNvPr>
          <p:cNvSpPr/>
          <p:nvPr/>
        </p:nvSpPr>
        <p:spPr>
          <a:xfrm>
            <a:off x="3796800" y="1558829"/>
            <a:ext cx="3359379"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3 </a:t>
            </a:r>
            <a:r>
              <a:rPr lang="fr-FR" b="1"/>
              <a:t>t.CO</a:t>
            </a:r>
            <a:r>
              <a:rPr lang="fr-FR" b="1" baseline="-25000"/>
              <a:t>2</a:t>
            </a:r>
            <a:r>
              <a:rPr lang="fr-FR" b="1"/>
              <a:t>e / personne </a:t>
            </a:r>
          </a:p>
          <a:p>
            <a:pPr algn="ctr"/>
            <a:r>
              <a:rPr lang="fr-FR"/>
              <a:t>(ETP et étudiants)</a:t>
            </a:r>
          </a:p>
        </p:txBody>
      </p:sp>
      <p:sp>
        <p:nvSpPr>
          <p:cNvPr id="14" name="ZoneTexte 13">
            <a:extLst>
              <a:ext uri="{FF2B5EF4-FFF2-40B4-BE49-F238E27FC236}">
                <a16:creationId xmlns:a16="http://schemas.microsoft.com/office/drawing/2014/main" id="{7F189153-CD38-527D-687D-EDFBD2B4B63F}"/>
              </a:ext>
            </a:extLst>
          </p:cNvPr>
          <p:cNvSpPr txBox="1"/>
          <p:nvPr/>
        </p:nvSpPr>
        <p:spPr>
          <a:xfrm>
            <a:off x="7225377" y="4962423"/>
            <a:ext cx="4874471" cy="954107"/>
          </a:xfrm>
          <a:prstGeom prst="rect">
            <a:avLst/>
          </a:prstGeom>
          <a:noFill/>
          <a:ln>
            <a:solidFill>
              <a:schemeClr val="tx1"/>
            </a:solidFill>
            <a:prstDash val="dash"/>
          </a:ln>
        </p:spPr>
        <p:txBody>
          <a:bodyPr wrap="square" lIns="91440" tIns="45720" rIns="91440" bIns="45720" rtlCol="0" anchor="t">
            <a:spAutoFit/>
          </a:bodyPr>
          <a:lstStyle/>
          <a:p>
            <a:pPr algn="ctr"/>
            <a:r>
              <a:rPr lang="fr-FR" sz="1600" b="1"/>
              <a:t>Axes d’amélioration</a:t>
            </a:r>
          </a:p>
          <a:p>
            <a:pPr algn="ctr"/>
            <a:endParaRPr lang="fr-FR" sz="1100" b="1"/>
          </a:p>
          <a:p>
            <a:pPr marL="285750" indent="-285750">
              <a:buFont typeface="Arial" panose="020B0604020202020204" pitchFamily="34" charset="0"/>
              <a:buChar char="•"/>
            </a:pPr>
            <a:r>
              <a:rPr lang="fr-FR" sz="1400"/>
              <a:t>Vérifier les fuites de fluides pour la </a:t>
            </a:r>
            <a:r>
              <a:rPr lang="fr-FR" sz="1400" b="1"/>
              <a:t>climatisation</a:t>
            </a:r>
          </a:p>
          <a:p>
            <a:pPr marL="285750" indent="-285750">
              <a:buFont typeface="Arial" panose="020B0604020202020204" pitchFamily="34" charset="0"/>
              <a:buChar char="•"/>
            </a:pPr>
            <a:r>
              <a:rPr lang="fr-FR" sz="1400"/>
              <a:t>Encourager les </a:t>
            </a:r>
            <a:r>
              <a:rPr lang="fr-FR" sz="1400" b="1"/>
              <a:t>déplacements en train </a:t>
            </a:r>
          </a:p>
        </p:txBody>
      </p:sp>
      <p:pic>
        <p:nvPicPr>
          <p:cNvPr id="15" name="Graphique 14" descr="Intelligence artificielle contour">
            <a:extLst>
              <a:ext uri="{FF2B5EF4-FFF2-40B4-BE49-F238E27FC236}">
                <a16:creationId xmlns:a16="http://schemas.microsoft.com/office/drawing/2014/main" id="{919A9EC5-F2D7-53CE-DB34-445D9B51D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69696" y="1387568"/>
            <a:ext cx="914400" cy="914400"/>
          </a:xfrm>
          <a:prstGeom prst="rect">
            <a:avLst/>
          </a:prstGeom>
        </p:spPr>
      </p:pic>
      <p:pic>
        <p:nvPicPr>
          <p:cNvPr id="3" name="Image 2" descr="Une image contenant Graphique, Police, graphisme, affiche&#10;&#10;Description générée automatiquement">
            <a:extLst>
              <a:ext uri="{FF2B5EF4-FFF2-40B4-BE49-F238E27FC236}">
                <a16:creationId xmlns:a16="http://schemas.microsoft.com/office/drawing/2014/main" id="{4FAE803F-B84E-0F0B-584B-B81BF77C9001}"/>
              </a:ext>
            </a:extLst>
          </p:cNvPr>
          <p:cNvPicPr>
            <a:picLocks noChangeAspect="1"/>
          </p:cNvPicPr>
          <p:nvPr/>
        </p:nvPicPr>
        <p:blipFill>
          <a:blip r:embed="rId7"/>
          <a:stretch>
            <a:fillRect/>
          </a:stretch>
        </p:blipFill>
        <p:spPr>
          <a:xfrm>
            <a:off x="10907077" y="419735"/>
            <a:ext cx="893445" cy="969010"/>
          </a:xfrm>
          <a:prstGeom prst="rect">
            <a:avLst/>
          </a:prstGeom>
        </p:spPr>
      </p:pic>
      <p:graphicFrame>
        <p:nvGraphicFramePr>
          <p:cNvPr id="8" name="Graphique 7">
            <a:extLst>
              <a:ext uri="{FF2B5EF4-FFF2-40B4-BE49-F238E27FC236}">
                <a16:creationId xmlns:a16="http://schemas.microsoft.com/office/drawing/2014/main" id="{8865915F-C995-E1DD-3C49-6E4E003AFF10}"/>
              </a:ext>
            </a:extLst>
          </p:cNvPr>
          <p:cNvGraphicFramePr>
            <a:graphicFrameLocks/>
          </p:cNvGraphicFramePr>
          <p:nvPr>
            <p:extLst>
              <p:ext uri="{D42A27DB-BD31-4B8C-83A1-F6EECF244321}">
                <p14:modId xmlns:p14="http://schemas.microsoft.com/office/powerpoint/2010/main" val="2864625960"/>
              </p:ext>
            </p:extLst>
          </p:nvPr>
        </p:nvGraphicFramePr>
        <p:xfrm>
          <a:off x="382040" y="2722031"/>
          <a:ext cx="6517438" cy="3847464"/>
        </p:xfrm>
        <a:graphic>
          <a:graphicData uri="http://schemas.openxmlformats.org/drawingml/2006/chart">
            <c:chart xmlns:c="http://schemas.openxmlformats.org/drawingml/2006/chart" xmlns:r="http://schemas.openxmlformats.org/officeDocument/2006/relationships" r:id="rId8"/>
          </a:graphicData>
        </a:graphic>
      </p:graphicFrame>
      <p:sp>
        <p:nvSpPr>
          <p:cNvPr id="10" name="ZoneTexte 9">
            <a:extLst>
              <a:ext uri="{FF2B5EF4-FFF2-40B4-BE49-F238E27FC236}">
                <a16:creationId xmlns:a16="http://schemas.microsoft.com/office/drawing/2014/main" id="{96A8AD00-3449-5F25-4E8B-2ECC2332D746}"/>
              </a:ext>
            </a:extLst>
          </p:cNvPr>
          <p:cNvSpPr txBox="1"/>
          <p:nvPr/>
        </p:nvSpPr>
        <p:spPr>
          <a:xfrm>
            <a:off x="1261640" y="5037561"/>
            <a:ext cx="416689" cy="261610"/>
          </a:xfrm>
          <a:prstGeom prst="rect">
            <a:avLst/>
          </a:prstGeom>
          <a:noFill/>
        </p:spPr>
        <p:txBody>
          <a:bodyPr wrap="square" rtlCol="0">
            <a:spAutoFit/>
          </a:bodyPr>
          <a:lstStyle/>
          <a:p>
            <a:r>
              <a:rPr lang="fr-FR" sz="1100">
                <a:solidFill>
                  <a:schemeClr val="tx1">
                    <a:lumMod val="75000"/>
                    <a:lumOff val="25000"/>
                  </a:schemeClr>
                </a:solidFill>
              </a:rPr>
              <a:t>7%</a:t>
            </a:r>
          </a:p>
        </p:txBody>
      </p:sp>
      <p:sp>
        <p:nvSpPr>
          <p:cNvPr id="16" name="ZoneTexte 15">
            <a:extLst>
              <a:ext uri="{FF2B5EF4-FFF2-40B4-BE49-F238E27FC236}">
                <a16:creationId xmlns:a16="http://schemas.microsoft.com/office/drawing/2014/main" id="{63538BE4-984D-00F7-27D0-C1C8C5E71D43}"/>
              </a:ext>
            </a:extLst>
          </p:cNvPr>
          <p:cNvSpPr txBox="1"/>
          <p:nvPr/>
        </p:nvSpPr>
        <p:spPr>
          <a:xfrm>
            <a:off x="2045434" y="4645763"/>
            <a:ext cx="553657" cy="261610"/>
          </a:xfrm>
          <a:prstGeom prst="rect">
            <a:avLst/>
          </a:prstGeom>
          <a:noFill/>
        </p:spPr>
        <p:txBody>
          <a:bodyPr wrap="square" rtlCol="0">
            <a:spAutoFit/>
          </a:bodyPr>
          <a:lstStyle/>
          <a:p>
            <a:r>
              <a:rPr lang="fr-FR" sz="1100">
                <a:solidFill>
                  <a:schemeClr val="tx1">
                    <a:lumMod val="75000"/>
                    <a:lumOff val="25000"/>
                  </a:schemeClr>
                </a:solidFill>
              </a:rPr>
              <a:t>13%</a:t>
            </a:r>
          </a:p>
        </p:txBody>
      </p:sp>
      <p:sp>
        <p:nvSpPr>
          <p:cNvPr id="17" name="ZoneTexte 16">
            <a:extLst>
              <a:ext uri="{FF2B5EF4-FFF2-40B4-BE49-F238E27FC236}">
                <a16:creationId xmlns:a16="http://schemas.microsoft.com/office/drawing/2014/main" id="{447ECE49-C4D6-E9FD-E5D1-4813D97FC7B9}"/>
              </a:ext>
            </a:extLst>
          </p:cNvPr>
          <p:cNvSpPr txBox="1"/>
          <p:nvPr/>
        </p:nvSpPr>
        <p:spPr>
          <a:xfrm>
            <a:off x="2869166" y="3429000"/>
            <a:ext cx="553657" cy="261610"/>
          </a:xfrm>
          <a:prstGeom prst="rect">
            <a:avLst/>
          </a:prstGeom>
          <a:noFill/>
        </p:spPr>
        <p:txBody>
          <a:bodyPr wrap="square" rtlCol="0">
            <a:spAutoFit/>
          </a:bodyPr>
          <a:lstStyle/>
          <a:p>
            <a:r>
              <a:rPr lang="fr-FR" sz="1100">
                <a:solidFill>
                  <a:schemeClr val="tx1">
                    <a:lumMod val="75000"/>
                    <a:lumOff val="25000"/>
                  </a:schemeClr>
                </a:solidFill>
              </a:rPr>
              <a:t>28%</a:t>
            </a:r>
          </a:p>
        </p:txBody>
      </p:sp>
      <p:sp>
        <p:nvSpPr>
          <p:cNvPr id="18" name="ZoneTexte 17">
            <a:extLst>
              <a:ext uri="{FF2B5EF4-FFF2-40B4-BE49-F238E27FC236}">
                <a16:creationId xmlns:a16="http://schemas.microsoft.com/office/drawing/2014/main" id="{1DBEDC0B-2EDB-91E8-D2C9-97E9D973CF27}"/>
              </a:ext>
            </a:extLst>
          </p:cNvPr>
          <p:cNvSpPr txBox="1"/>
          <p:nvPr/>
        </p:nvSpPr>
        <p:spPr>
          <a:xfrm>
            <a:off x="3689822" y="4620378"/>
            <a:ext cx="553657" cy="261610"/>
          </a:xfrm>
          <a:prstGeom prst="rect">
            <a:avLst/>
          </a:prstGeom>
          <a:noFill/>
        </p:spPr>
        <p:txBody>
          <a:bodyPr wrap="square" rtlCol="0">
            <a:spAutoFit/>
          </a:bodyPr>
          <a:lstStyle/>
          <a:p>
            <a:r>
              <a:rPr lang="fr-FR" sz="1100">
                <a:solidFill>
                  <a:schemeClr val="tx1">
                    <a:lumMod val="75000"/>
                    <a:lumOff val="25000"/>
                  </a:schemeClr>
                </a:solidFill>
              </a:rPr>
              <a:t>12%</a:t>
            </a:r>
          </a:p>
        </p:txBody>
      </p:sp>
      <p:sp>
        <p:nvSpPr>
          <p:cNvPr id="19" name="ZoneTexte 18">
            <a:extLst>
              <a:ext uri="{FF2B5EF4-FFF2-40B4-BE49-F238E27FC236}">
                <a16:creationId xmlns:a16="http://schemas.microsoft.com/office/drawing/2014/main" id="{4C677F0E-BD36-1F63-DC4B-D0823175EBB7}"/>
              </a:ext>
            </a:extLst>
          </p:cNvPr>
          <p:cNvSpPr txBox="1"/>
          <p:nvPr/>
        </p:nvSpPr>
        <p:spPr>
          <a:xfrm>
            <a:off x="4501980" y="4124278"/>
            <a:ext cx="553657" cy="261610"/>
          </a:xfrm>
          <a:prstGeom prst="rect">
            <a:avLst/>
          </a:prstGeom>
          <a:noFill/>
        </p:spPr>
        <p:txBody>
          <a:bodyPr wrap="square" rtlCol="0">
            <a:spAutoFit/>
          </a:bodyPr>
          <a:lstStyle/>
          <a:p>
            <a:r>
              <a:rPr lang="fr-FR" sz="1100">
                <a:solidFill>
                  <a:schemeClr val="tx1">
                    <a:lumMod val="75000"/>
                    <a:lumOff val="25000"/>
                  </a:schemeClr>
                </a:solidFill>
              </a:rPr>
              <a:t>19%</a:t>
            </a:r>
          </a:p>
        </p:txBody>
      </p:sp>
      <p:sp>
        <p:nvSpPr>
          <p:cNvPr id="20" name="ZoneTexte 19">
            <a:extLst>
              <a:ext uri="{FF2B5EF4-FFF2-40B4-BE49-F238E27FC236}">
                <a16:creationId xmlns:a16="http://schemas.microsoft.com/office/drawing/2014/main" id="{9B772C6B-6833-39A6-E7F4-EE5FE66C0490}"/>
              </a:ext>
            </a:extLst>
          </p:cNvPr>
          <p:cNvSpPr txBox="1"/>
          <p:nvPr/>
        </p:nvSpPr>
        <p:spPr>
          <a:xfrm>
            <a:off x="5325711" y="4095945"/>
            <a:ext cx="553657" cy="261610"/>
          </a:xfrm>
          <a:prstGeom prst="rect">
            <a:avLst/>
          </a:prstGeom>
          <a:noFill/>
        </p:spPr>
        <p:txBody>
          <a:bodyPr wrap="square" rtlCol="0">
            <a:spAutoFit/>
          </a:bodyPr>
          <a:lstStyle/>
          <a:p>
            <a:r>
              <a:rPr lang="fr-FR" sz="1100">
                <a:solidFill>
                  <a:schemeClr val="tx1">
                    <a:lumMod val="75000"/>
                    <a:lumOff val="25000"/>
                  </a:schemeClr>
                </a:solidFill>
              </a:rPr>
              <a:t>20%</a:t>
            </a:r>
          </a:p>
        </p:txBody>
      </p:sp>
      <p:sp>
        <p:nvSpPr>
          <p:cNvPr id="21" name="ZoneTexte 20">
            <a:extLst>
              <a:ext uri="{FF2B5EF4-FFF2-40B4-BE49-F238E27FC236}">
                <a16:creationId xmlns:a16="http://schemas.microsoft.com/office/drawing/2014/main" id="{8D40782D-B507-31A4-4EE3-D076991C3582}"/>
              </a:ext>
            </a:extLst>
          </p:cNvPr>
          <p:cNvSpPr txBox="1"/>
          <p:nvPr/>
        </p:nvSpPr>
        <p:spPr>
          <a:xfrm>
            <a:off x="6188111" y="5452112"/>
            <a:ext cx="553657" cy="261610"/>
          </a:xfrm>
          <a:prstGeom prst="rect">
            <a:avLst/>
          </a:prstGeom>
          <a:noFill/>
        </p:spPr>
        <p:txBody>
          <a:bodyPr wrap="square" rtlCol="0">
            <a:spAutoFit/>
          </a:bodyPr>
          <a:lstStyle/>
          <a:p>
            <a:r>
              <a:rPr lang="fr-FR" sz="1100">
                <a:solidFill>
                  <a:schemeClr val="tx1">
                    <a:lumMod val="75000"/>
                    <a:lumOff val="25000"/>
                  </a:schemeClr>
                </a:solidFill>
              </a:rPr>
              <a:t>2%</a:t>
            </a:r>
          </a:p>
        </p:txBody>
      </p:sp>
    </p:spTree>
    <p:extLst>
      <p:ext uri="{BB962C8B-B14F-4D97-AF65-F5344CB8AC3E}">
        <p14:creationId xmlns:p14="http://schemas.microsoft.com/office/powerpoint/2010/main" val="3795966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BCC476-51E0-2AB5-DE8B-18474AA7D364}"/>
              </a:ext>
            </a:extLst>
          </p:cNvPr>
          <p:cNvSpPr>
            <a:spLocks noGrp="1"/>
          </p:cNvSpPr>
          <p:nvPr>
            <p:ph type="body" sz="quarter" idx="13"/>
          </p:nvPr>
        </p:nvSpPr>
        <p:spPr>
          <a:xfrm>
            <a:off x="840000" y="693915"/>
            <a:ext cx="9360000" cy="432000"/>
          </a:xfrm>
        </p:spPr>
        <p:txBody>
          <a:bodyPr vert="horz" lIns="0" tIns="0" rIns="0" bIns="0" rtlCol="0" anchor="t">
            <a:noAutofit/>
          </a:bodyPr>
          <a:lstStyle/>
          <a:p>
            <a:r>
              <a:rPr lang="fr-FR">
                <a:latin typeface="Switzer Semibold"/>
              </a:rPr>
              <a:t>Ecole des Arts Décoratifs Paris</a:t>
            </a:r>
            <a:endParaRPr lang="fr-FR"/>
          </a:p>
        </p:txBody>
      </p:sp>
      <p:sp>
        <p:nvSpPr>
          <p:cNvPr id="4" name="Espace réservé du pied de page 3">
            <a:extLst>
              <a:ext uri="{FF2B5EF4-FFF2-40B4-BE49-F238E27FC236}">
                <a16:creationId xmlns:a16="http://schemas.microsoft.com/office/drawing/2014/main" id="{18C8B76B-C4F6-0D4A-6FBA-A095AB684FF7}"/>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267A7801-6333-F1FA-5CD3-F5C536239DE7}"/>
              </a:ext>
            </a:extLst>
          </p:cNvPr>
          <p:cNvSpPr>
            <a:spLocks noGrp="1"/>
          </p:cNvSpPr>
          <p:nvPr>
            <p:ph type="sldNum" sz="quarter" idx="17"/>
          </p:nvPr>
        </p:nvSpPr>
        <p:spPr/>
        <p:txBody>
          <a:bodyPr/>
          <a:lstStyle/>
          <a:p>
            <a:fld id="{D0BDE101-CAA0-4D21-A888-A3EB54AFFE76}" type="slidenum">
              <a:rPr lang="fr-FR" smtClean="0"/>
              <a:t>12</a:t>
            </a:fld>
            <a:endParaRPr lang="fr-FR"/>
          </a:p>
        </p:txBody>
      </p:sp>
      <p:pic>
        <p:nvPicPr>
          <p:cNvPr id="3" name="Image 2" descr="Une image contenant noir, obscurité&#10;&#10;Description générée automatiquement">
            <a:extLst>
              <a:ext uri="{FF2B5EF4-FFF2-40B4-BE49-F238E27FC236}">
                <a16:creationId xmlns:a16="http://schemas.microsoft.com/office/drawing/2014/main" id="{E8EE1C20-5A1A-9CC2-AD18-70DEE63BF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8654" y="498385"/>
            <a:ext cx="1679946" cy="1255059"/>
          </a:xfrm>
          <a:prstGeom prst="rect">
            <a:avLst/>
          </a:prstGeom>
        </p:spPr>
      </p:pic>
      <p:sp>
        <p:nvSpPr>
          <p:cNvPr id="6" name="ZoneTexte 5">
            <a:extLst>
              <a:ext uri="{FF2B5EF4-FFF2-40B4-BE49-F238E27FC236}">
                <a16:creationId xmlns:a16="http://schemas.microsoft.com/office/drawing/2014/main" id="{D7D27B3A-1107-9658-467D-278CDF5F0D01}"/>
              </a:ext>
            </a:extLst>
          </p:cNvPr>
          <p:cNvSpPr txBox="1"/>
          <p:nvPr/>
        </p:nvSpPr>
        <p:spPr>
          <a:xfrm>
            <a:off x="7306012" y="1898042"/>
            <a:ext cx="4762058" cy="2693045"/>
          </a:xfrm>
          <a:prstGeom prst="rect">
            <a:avLst/>
          </a:prstGeom>
          <a:noFill/>
          <a:ln>
            <a:solidFill>
              <a:schemeClr val="tx1"/>
            </a:solidFill>
            <a:prstDash val="dash"/>
          </a:ln>
        </p:spPr>
        <p:txBody>
          <a:bodyPr wrap="square" rtlCol="0">
            <a:spAutoFit/>
          </a:bodyPr>
          <a:lstStyle/>
          <a:p>
            <a:pPr algn="ctr"/>
            <a:r>
              <a:rPr lang="fr-FR" b="1" dirty="0"/>
              <a:t>Principaux enseignements</a:t>
            </a:r>
          </a:p>
          <a:p>
            <a:pPr marL="285750" indent="-285750" algn="just">
              <a:buFont typeface="Arial" panose="020B0604020202020204" pitchFamily="34" charset="0"/>
              <a:buChar char="•"/>
            </a:pPr>
            <a:endParaRPr lang="fr-FR" sz="1100" b="1" dirty="0"/>
          </a:p>
          <a:p>
            <a:pPr marL="285750" indent="-285750" algn="just">
              <a:buFont typeface="Arial" panose="020B0604020202020204" pitchFamily="34" charset="0"/>
              <a:buChar char="•"/>
            </a:pPr>
            <a:r>
              <a:rPr lang="fr-FR" sz="1400" b="1" dirty="0"/>
              <a:t>Tous les postes comptent – </a:t>
            </a:r>
            <a:r>
              <a:rPr lang="fr-FR" sz="1400" dirty="0"/>
              <a:t>L’enseignement représente 52% des émissions totales</a:t>
            </a:r>
          </a:p>
          <a:p>
            <a:pPr marL="285750" indent="-285750" algn="just">
              <a:buFont typeface="Arial" panose="020B0604020202020204" pitchFamily="34" charset="0"/>
              <a:buChar char="•"/>
            </a:pPr>
            <a:r>
              <a:rPr lang="fr-FR" sz="1400" b="1" dirty="0"/>
              <a:t>« Prestations de services » </a:t>
            </a:r>
            <a:r>
              <a:rPr lang="fr-FR" sz="1400" dirty="0"/>
              <a:t>est le poste majoritaire des achats (74% en valeur monétaire) ce qui masque la disparité des facteurs d’émission (par exemple acier et encre).</a:t>
            </a:r>
          </a:p>
          <a:p>
            <a:pPr marL="285750" indent="-285750" algn="just">
              <a:buFont typeface="Arial" panose="020B0604020202020204" pitchFamily="34" charset="0"/>
              <a:buChar char="•"/>
            </a:pPr>
            <a:r>
              <a:rPr lang="fr-FR" sz="1400" dirty="0"/>
              <a:t>20% des</a:t>
            </a:r>
            <a:r>
              <a:rPr lang="fr-FR" sz="1400" b="1" dirty="0"/>
              <a:t> repas à base de viande rouge </a:t>
            </a:r>
            <a:r>
              <a:rPr lang="fr-FR" sz="1400" dirty="0"/>
              <a:t>représentent 65% des émissions. 50% des repas sont végétariens.</a:t>
            </a:r>
          </a:p>
          <a:p>
            <a:pPr marL="285750" indent="-285750" algn="just">
              <a:buFont typeface="Arial" panose="020B0604020202020204" pitchFamily="34" charset="0"/>
              <a:buChar char="•"/>
            </a:pPr>
            <a:r>
              <a:rPr lang="fr-FR" sz="1400" dirty="0"/>
              <a:t>Les </a:t>
            </a:r>
            <a:r>
              <a:rPr lang="fr-FR" sz="1400" b="1" dirty="0"/>
              <a:t>voyages pédagogiques </a:t>
            </a:r>
            <a:r>
              <a:rPr lang="fr-FR" sz="1400" dirty="0"/>
              <a:t>représentent 46% des déplacements en t.CO</a:t>
            </a:r>
            <a:r>
              <a:rPr lang="fr-FR" sz="1400" baseline="-25000" dirty="0"/>
              <a:t>2</a:t>
            </a:r>
            <a:r>
              <a:rPr lang="fr-FR" sz="1400" dirty="0"/>
              <a:t>e. </a:t>
            </a:r>
            <a:endParaRPr lang="fr-FR" dirty="0"/>
          </a:p>
        </p:txBody>
      </p:sp>
      <p:pic>
        <p:nvPicPr>
          <p:cNvPr id="12" name="Graphique 11" descr="Chat avec un remplissage uni">
            <a:extLst>
              <a:ext uri="{FF2B5EF4-FFF2-40B4-BE49-F238E27FC236}">
                <a16:creationId xmlns:a16="http://schemas.microsoft.com/office/drawing/2014/main" id="{C894FE67-3AAC-F38F-1DE4-752D518D91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7865" y="5981670"/>
            <a:ext cx="914400" cy="914400"/>
          </a:xfrm>
          <a:prstGeom prst="rect">
            <a:avLst/>
          </a:prstGeom>
        </p:spPr>
      </p:pic>
      <p:sp>
        <p:nvSpPr>
          <p:cNvPr id="13" name="ZoneTexte 12">
            <a:extLst>
              <a:ext uri="{FF2B5EF4-FFF2-40B4-BE49-F238E27FC236}">
                <a16:creationId xmlns:a16="http://schemas.microsoft.com/office/drawing/2014/main" id="{142596E0-E1D2-4BBB-E135-372519829DF5}"/>
              </a:ext>
            </a:extLst>
          </p:cNvPr>
          <p:cNvSpPr txBox="1"/>
          <p:nvPr/>
        </p:nvSpPr>
        <p:spPr>
          <a:xfrm>
            <a:off x="7306012" y="6421658"/>
            <a:ext cx="1393847" cy="369332"/>
          </a:xfrm>
          <a:prstGeom prst="rect">
            <a:avLst/>
          </a:prstGeom>
          <a:noFill/>
        </p:spPr>
        <p:txBody>
          <a:bodyPr wrap="square" rtlCol="0">
            <a:spAutoFit/>
          </a:bodyPr>
          <a:lstStyle/>
          <a:p>
            <a:r>
              <a:rPr lang="fr-FR" b="1"/>
              <a:t>Réactions</a:t>
            </a:r>
            <a:endParaRPr lang="fr-FR"/>
          </a:p>
        </p:txBody>
      </p:sp>
      <p:sp>
        <p:nvSpPr>
          <p:cNvPr id="7" name="Ellipse 6">
            <a:extLst>
              <a:ext uri="{FF2B5EF4-FFF2-40B4-BE49-F238E27FC236}">
                <a16:creationId xmlns:a16="http://schemas.microsoft.com/office/drawing/2014/main" id="{BCA4D153-4FF1-E433-ED0D-7E405FC38499}"/>
              </a:ext>
            </a:extLst>
          </p:cNvPr>
          <p:cNvSpPr/>
          <p:nvPr/>
        </p:nvSpPr>
        <p:spPr>
          <a:xfrm>
            <a:off x="8529836" y="405914"/>
            <a:ext cx="1440000" cy="1440000"/>
          </a:xfrm>
          <a:prstGeom prst="ellipse">
            <a:avLst/>
          </a:prstGeom>
          <a:solidFill>
            <a:srgbClr val="FF5B4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000" b="1"/>
              <a:t>1 874</a:t>
            </a:r>
          </a:p>
          <a:p>
            <a:pPr algn="ctr"/>
            <a:r>
              <a:rPr lang="fr-FR"/>
              <a:t>tonnes de CO</a:t>
            </a:r>
            <a:r>
              <a:rPr lang="fr-FR" baseline="-25000"/>
              <a:t>2</a:t>
            </a:r>
            <a:r>
              <a:rPr lang="fr-FR"/>
              <a:t>e</a:t>
            </a:r>
          </a:p>
          <a:p>
            <a:pPr algn="ctr"/>
            <a:r>
              <a:rPr lang="fr-FR" baseline="-25000"/>
              <a:t>(2023)</a:t>
            </a:r>
          </a:p>
        </p:txBody>
      </p:sp>
      <p:sp>
        <p:nvSpPr>
          <p:cNvPr id="9" name="Rectangle 8">
            <a:extLst>
              <a:ext uri="{FF2B5EF4-FFF2-40B4-BE49-F238E27FC236}">
                <a16:creationId xmlns:a16="http://schemas.microsoft.com/office/drawing/2014/main" id="{697ACD9F-980E-0E2F-E1F4-013455AA675D}"/>
              </a:ext>
            </a:extLst>
          </p:cNvPr>
          <p:cNvSpPr/>
          <p:nvPr/>
        </p:nvSpPr>
        <p:spPr>
          <a:xfrm>
            <a:off x="443901" y="1558829"/>
            <a:ext cx="3203066"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89 </a:t>
            </a:r>
            <a:r>
              <a:rPr lang="fr-FR" b="1"/>
              <a:t>g.CO</a:t>
            </a:r>
            <a:r>
              <a:rPr lang="fr-FR" b="1" baseline="-25000"/>
              <a:t>2</a:t>
            </a:r>
            <a:r>
              <a:rPr lang="fr-FR" b="1"/>
              <a:t>e/€ </a:t>
            </a:r>
          </a:p>
          <a:p>
            <a:pPr algn="ctr"/>
            <a:r>
              <a:rPr lang="fr-FR"/>
              <a:t>Intensité carbone du budget de l’école</a:t>
            </a:r>
          </a:p>
        </p:txBody>
      </p:sp>
      <p:sp>
        <p:nvSpPr>
          <p:cNvPr id="11" name="Rectangle 10">
            <a:extLst>
              <a:ext uri="{FF2B5EF4-FFF2-40B4-BE49-F238E27FC236}">
                <a16:creationId xmlns:a16="http://schemas.microsoft.com/office/drawing/2014/main" id="{BCCCDD14-404E-4E53-4279-22688D7DFC61}"/>
              </a:ext>
            </a:extLst>
          </p:cNvPr>
          <p:cNvSpPr/>
          <p:nvPr/>
        </p:nvSpPr>
        <p:spPr>
          <a:xfrm>
            <a:off x="3796800" y="1558829"/>
            <a:ext cx="3359379"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1,7 </a:t>
            </a:r>
            <a:r>
              <a:rPr lang="fr-FR" b="1"/>
              <a:t>t.CO</a:t>
            </a:r>
            <a:r>
              <a:rPr lang="fr-FR" b="1" baseline="-25000"/>
              <a:t>2</a:t>
            </a:r>
            <a:r>
              <a:rPr lang="fr-FR" b="1"/>
              <a:t>e / personne </a:t>
            </a:r>
          </a:p>
          <a:p>
            <a:pPr algn="ctr"/>
            <a:r>
              <a:rPr lang="fr-FR"/>
              <a:t>(ETP et étudiants)</a:t>
            </a:r>
          </a:p>
        </p:txBody>
      </p:sp>
      <p:sp>
        <p:nvSpPr>
          <p:cNvPr id="14" name="ZoneTexte 13">
            <a:extLst>
              <a:ext uri="{FF2B5EF4-FFF2-40B4-BE49-F238E27FC236}">
                <a16:creationId xmlns:a16="http://schemas.microsoft.com/office/drawing/2014/main" id="{7F189153-CD38-527D-687D-EDFBD2B4B63F}"/>
              </a:ext>
            </a:extLst>
          </p:cNvPr>
          <p:cNvSpPr txBox="1"/>
          <p:nvPr/>
        </p:nvSpPr>
        <p:spPr>
          <a:xfrm>
            <a:off x="7290081" y="4873245"/>
            <a:ext cx="4733244" cy="1184940"/>
          </a:xfrm>
          <a:prstGeom prst="rect">
            <a:avLst/>
          </a:prstGeom>
          <a:noFill/>
          <a:ln>
            <a:solidFill>
              <a:schemeClr val="tx1"/>
            </a:solidFill>
            <a:prstDash val="dash"/>
          </a:ln>
        </p:spPr>
        <p:txBody>
          <a:bodyPr wrap="square" rtlCol="0">
            <a:spAutoFit/>
          </a:bodyPr>
          <a:lstStyle/>
          <a:p>
            <a:pPr algn="ctr"/>
            <a:r>
              <a:rPr lang="fr-FR" b="1"/>
              <a:t>Axes d’amélioration</a:t>
            </a:r>
          </a:p>
          <a:p>
            <a:endParaRPr lang="fr-FR" sz="1100"/>
          </a:p>
          <a:p>
            <a:pPr marL="285750" indent="-285750">
              <a:buFont typeface="Arial" panose="020B0604020202020204" pitchFamily="34" charset="0"/>
              <a:buChar char="•"/>
            </a:pPr>
            <a:r>
              <a:rPr lang="fr-FR" sz="1400"/>
              <a:t>En réduisant l’usage de plastique dans les achats, on améliorera les postes achats et déchets.</a:t>
            </a:r>
          </a:p>
          <a:p>
            <a:pPr marL="285750" indent="-285750">
              <a:buFont typeface="Arial" panose="020B0604020202020204" pitchFamily="34" charset="0"/>
              <a:buChar char="•"/>
            </a:pPr>
            <a:r>
              <a:rPr lang="fr-FR" sz="1400"/>
              <a:t>Surveiller les fuites de fluides frigorigènes</a:t>
            </a:r>
          </a:p>
        </p:txBody>
      </p:sp>
      <p:pic>
        <p:nvPicPr>
          <p:cNvPr id="15" name="Graphique 14" descr="Intelligence artificielle contour">
            <a:extLst>
              <a:ext uri="{FF2B5EF4-FFF2-40B4-BE49-F238E27FC236}">
                <a16:creationId xmlns:a16="http://schemas.microsoft.com/office/drawing/2014/main" id="{919A9EC5-F2D7-53CE-DB34-445D9B51D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3674" y="1233201"/>
            <a:ext cx="914400" cy="914400"/>
          </a:xfrm>
          <a:prstGeom prst="rect">
            <a:avLst/>
          </a:prstGeom>
        </p:spPr>
      </p:pic>
      <p:pic>
        <p:nvPicPr>
          <p:cNvPr id="17" name="Image 16">
            <a:extLst>
              <a:ext uri="{FF2B5EF4-FFF2-40B4-BE49-F238E27FC236}">
                <a16:creationId xmlns:a16="http://schemas.microsoft.com/office/drawing/2014/main" id="{891FDCB6-5F25-249E-5263-726E21B69A5F}"/>
              </a:ext>
            </a:extLst>
          </p:cNvPr>
          <p:cNvPicPr>
            <a:picLocks noChangeAspect="1"/>
          </p:cNvPicPr>
          <p:nvPr/>
        </p:nvPicPr>
        <p:blipFill>
          <a:blip r:embed="rId8"/>
          <a:stretch>
            <a:fillRect/>
          </a:stretch>
        </p:blipFill>
        <p:spPr>
          <a:xfrm>
            <a:off x="443901" y="2606963"/>
            <a:ext cx="6654616" cy="3557122"/>
          </a:xfrm>
          <a:prstGeom prst="rect">
            <a:avLst/>
          </a:prstGeom>
        </p:spPr>
      </p:pic>
    </p:spTree>
    <p:extLst>
      <p:ext uri="{BB962C8B-B14F-4D97-AF65-F5344CB8AC3E}">
        <p14:creationId xmlns:p14="http://schemas.microsoft.com/office/powerpoint/2010/main" val="138689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BCC476-51E0-2AB5-DE8B-18474AA7D364}"/>
              </a:ext>
            </a:extLst>
          </p:cNvPr>
          <p:cNvSpPr>
            <a:spLocks noGrp="1"/>
          </p:cNvSpPr>
          <p:nvPr>
            <p:ph type="body" sz="quarter" idx="13"/>
          </p:nvPr>
        </p:nvSpPr>
        <p:spPr>
          <a:xfrm>
            <a:off x="840000" y="693915"/>
            <a:ext cx="9360000" cy="432000"/>
          </a:xfrm>
        </p:spPr>
        <p:txBody>
          <a:bodyPr vert="horz" lIns="0" tIns="0" rIns="0" bIns="0" rtlCol="0" anchor="t">
            <a:noAutofit/>
          </a:bodyPr>
          <a:lstStyle/>
          <a:p>
            <a:r>
              <a:rPr lang="fr-FR">
                <a:latin typeface="Switzer Semibold"/>
              </a:rPr>
              <a:t>Beaux-Arts de Paris</a:t>
            </a:r>
            <a:endParaRPr lang="fr-FR"/>
          </a:p>
        </p:txBody>
      </p:sp>
      <p:sp>
        <p:nvSpPr>
          <p:cNvPr id="4" name="Espace réservé du pied de page 3">
            <a:extLst>
              <a:ext uri="{FF2B5EF4-FFF2-40B4-BE49-F238E27FC236}">
                <a16:creationId xmlns:a16="http://schemas.microsoft.com/office/drawing/2014/main" id="{18C8B76B-C4F6-0D4A-6FBA-A095AB684FF7}"/>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267A7801-6333-F1FA-5CD3-F5C536239DE7}"/>
              </a:ext>
            </a:extLst>
          </p:cNvPr>
          <p:cNvSpPr>
            <a:spLocks noGrp="1"/>
          </p:cNvSpPr>
          <p:nvPr>
            <p:ph type="sldNum" sz="quarter" idx="17"/>
          </p:nvPr>
        </p:nvSpPr>
        <p:spPr/>
        <p:txBody>
          <a:bodyPr/>
          <a:lstStyle/>
          <a:p>
            <a:fld id="{D0BDE101-CAA0-4D21-A888-A3EB54AFFE76}" type="slidenum">
              <a:rPr lang="fr-FR" smtClean="0"/>
              <a:t>13</a:t>
            </a:fld>
            <a:endParaRPr lang="fr-FR"/>
          </a:p>
        </p:txBody>
      </p:sp>
      <p:sp>
        <p:nvSpPr>
          <p:cNvPr id="6" name="ZoneTexte 5">
            <a:extLst>
              <a:ext uri="{FF2B5EF4-FFF2-40B4-BE49-F238E27FC236}">
                <a16:creationId xmlns:a16="http://schemas.microsoft.com/office/drawing/2014/main" id="{D7D27B3A-1107-9658-467D-278CDF5F0D01}"/>
              </a:ext>
            </a:extLst>
          </p:cNvPr>
          <p:cNvSpPr txBox="1"/>
          <p:nvPr/>
        </p:nvSpPr>
        <p:spPr>
          <a:xfrm>
            <a:off x="7334827" y="2128478"/>
            <a:ext cx="4653772" cy="1184940"/>
          </a:xfrm>
          <a:prstGeom prst="rect">
            <a:avLst/>
          </a:prstGeom>
          <a:noFill/>
          <a:ln>
            <a:solidFill>
              <a:schemeClr val="tx1"/>
            </a:solidFill>
            <a:prstDash val="dash"/>
          </a:ln>
        </p:spPr>
        <p:txBody>
          <a:bodyPr wrap="square" rtlCol="0">
            <a:spAutoFit/>
          </a:bodyPr>
          <a:lstStyle/>
          <a:p>
            <a:pPr algn="ctr"/>
            <a:r>
              <a:rPr lang="fr-FR" b="1" dirty="0"/>
              <a:t>Principaux enseignements</a:t>
            </a:r>
          </a:p>
          <a:p>
            <a:endParaRPr lang="fr-FR" sz="1100" dirty="0"/>
          </a:p>
          <a:p>
            <a:pPr marL="285750" indent="-285750">
              <a:buFont typeface="Arial" panose="020B0604020202020204" pitchFamily="34" charset="0"/>
              <a:buChar char="•"/>
            </a:pPr>
            <a:r>
              <a:rPr lang="fr-FR" sz="1400" dirty="0"/>
              <a:t>Le poste déplacement représentent 50% du Bilan. </a:t>
            </a:r>
          </a:p>
          <a:p>
            <a:pPr marL="285750" indent="-285750">
              <a:buFont typeface="Arial" panose="020B0604020202020204" pitchFamily="34" charset="0"/>
              <a:buChar char="•"/>
            </a:pPr>
            <a:r>
              <a:rPr lang="fr-FR" sz="1400" dirty="0"/>
              <a:t>De nombreux déplacements pédagogiques, une </a:t>
            </a:r>
            <a:r>
              <a:rPr lang="fr-FR" sz="1400" b="1" dirty="0"/>
              <a:t>forte mobilité internationale</a:t>
            </a:r>
            <a:r>
              <a:rPr lang="fr-FR" sz="1400" dirty="0"/>
              <a:t>, (7000 km par élève). </a:t>
            </a:r>
            <a:endParaRPr lang="fr-FR" sz="1600" dirty="0"/>
          </a:p>
        </p:txBody>
      </p:sp>
      <p:pic>
        <p:nvPicPr>
          <p:cNvPr id="12" name="Graphique 11" descr="Chat avec un remplissage uni">
            <a:extLst>
              <a:ext uri="{FF2B5EF4-FFF2-40B4-BE49-F238E27FC236}">
                <a16:creationId xmlns:a16="http://schemas.microsoft.com/office/drawing/2014/main" id="{C894FE67-3AAC-F38F-1DE4-752D518D9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827" y="5923800"/>
            <a:ext cx="914400" cy="914400"/>
          </a:xfrm>
          <a:prstGeom prst="rect">
            <a:avLst/>
          </a:prstGeom>
        </p:spPr>
      </p:pic>
      <p:sp>
        <p:nvSpPr>
          <p:cNvPr id="13" name="ZoneTexte 12">
            <a:extLst>
              <a:ext uri="{FF2B5EF4-FFF2-40B4-BE49-F238E27FC236}">
                <a16:creationId xmlns:a16="http://schemas.microsoft.com/office/drawing/2014/main" id="{142596E0-E1D2-4BBB-E135-372519829DF5}"/>
              </a:ext>
            </a:extLst>
          </p:cNvPr>
          <p:cNvSpPr txBox="1"/>
          <p:nvPr/>
        </p:nvSpPr>
        <p:spPr>
          <a:xfrm>
            <a:off x="8268626" y="6254204"/>
            <a:ext cx="1393847" cy="369332"/>
          </a:xfrm>
          <a:prstGeom prst="rect">
            <a:avLst/>
          </a:prstGeom>
          <a:noFill/>
        </p:spPr>
        <p:txBody>
          <a:bodyPr wrap="square" rtlCol="0">
            <a:spAutoFit/>
          </a:bodyPr>
          <a:lstStyle/>
          <a:p>
            <a:r>
              <a:rPr lang="fr-FR" b="1"/>
              <a:t>Réactions</a:t>
            </a:r>
            <a:endParaRPr lang="fr-FR"/>
          </a:p>
        </p:txBody>
      </p:sp>
      <p:sp>
        <p:nvSpPr>
          <p:cNvPr id="7" name="Ellipse 6">
            <a:extLst>
              <a:ext uri="{FF2B5EF4-FFF2-40B4-BE49-F238E27FC236}">
                <a16:creationId xmlns:a16="http://schemas.microsoft.com/office/drawing/2014/main" id="{BCA4D153-4FF1-E433-ED0D-7E405FC38499}"/>
              </a:ext>
            </a:extLst>
          </p:cNvPr>
          <p:cNvSpPr/>
          <p:nvPr/>
        </p:nvSpPr>
        <p:spPr>
          <a:xfrm>
            <a:off x="8529836" y="405914"/>
            <a:ext cx="1440000" cy="1440000"/>
          </a:xfrm>
          <a:prstGeom prst="ellipse">
            <a:avLst/>
          </a:prstGeom>
          <a:solidFill>
            <a:srgbClr val="FF5B4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000" b="1"/>
              <a:t>1 736</a:t>
            </a:r>
          </a:p>
          <a:p>
            <a:pPr algn="ctr"/>
            <a:r>
              <a:rPr lang="fr-FR"/>
              <a:t>tonnes de CO</a:t>
            </a:r>
            <a:r>
              <a:rPr lang="fr-FR" baseline="-25000"/>
              <a:t>2</a:t>
            </a:r>
            <a:r>
              <a:rPr lang="fr-FR"/>
              <a:t>e</a:t>
            </a:r>
          </a:p>
          <a:p>
            <a:pPr algn="ctr"/>
            <a:r>
              <a:rPr lang="fr-FR" baseline="-25000"/>
              <a:t>(2023)</a:t>
            </a:r>
          </a:p>
        </p:txBody>
      </p:sp>
      <p:sp>
        <p:nvSpPr>
          <p:cNvPr id="9" name="Rectangle 8">
            <a:extLst>
              <a:ext uri="{FF2B5EF4-FFF2-40B4-BE49-F238E27FC236}">
                <a16:creationId xmlns:a16="http://schemas.microsoft.com/office/drawing/2014/main" id="{697ACD9F-980E-0E2F-E1F4-013455AA675D}"/>
              </a:ext>
            </a:extLst>
          </p:cNvPr>
          <p:cNvSpPr/>
          <p:nvPr/>
        </p:nvSpPr>
        <p:spPr>
          <a:xfrm>
            <a:off x="443901" y="1558829"/>
            <a:ext cx="3203066"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112 </a:t>
            </a:r>
            <a:r>
              <a:rPr lang="fr-FR" b="1"/>
              <a:t>g.CO</a:t>
            </a:r>
            <a:r>
              <a:rPr lang="fr-FR" b="1" baseline="-25000"/>
              <a:t>2</a:t>
            </a:r>
            <a:r>
              <a:rPr lang="fr-FR" b="1"/>
              <a:t>e/€ </a:t>
            </a:r>
          </a:p>
          <a:p>
            <a:pPr algn="ctr"/>
            <a:r>
              <a:rPr lang="fr-FR"/>
              <a:t>Intensité carbone du budget de l’école</a:t>
            </a:r>
          </a:p>
        </p:txBody>
      </p:sp>
      <p:sp>
        <p:nvSpPr>
          <p:cNvPr id="11" name="Rectangle 10">
            <a:extLst>
              <a:ext uri="{FF2B5EF4-FFF2-40B4-BE49-F238E27FC236}">
                <a16:creationId xmlns:a16="http://schemas.microsoft.com/office/drawing/2014/main" id="{BCCCDD14-404E-4E53-4279-22688D7DFC61}"/>
              </a:ext>
            </a:extLst>
          </p:cNvPr>
          <p:cNvSpPr/>
          <p:nvPr/>
        </p:nvSpPr>
        <p:spPr>
          <a:xfrm>
            <a:off x="3796800" y="1558829"/>
            <a:ext cx="3359379"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2,3 </a:t>
            </a:r>
            <a:r>
              <a:rPr lang="fr-FR" b="1"/>
              <a:t>t.CO</a:t>
            </a:r>
            <a:r>
              <a:rPr lang="fr-FR" b="1" baseline="-25000"/>
              <a:t>2</a:t>
            </a:r>
            <a:r>
              <a:rPr lang="fr-FR" b="1"/>
              <a:t>e / personne </a:t>
            </a:r>
          </a:p>
          <a:p>
            <a:pPr algn="ctr"/>
            <a:r>
              <a:rPr lang="fr-FR"/>
              <a:t>(ETP et étudiants)</a:t>
            </a:r>
          </a:p>
        </p:txBody>
      </p:sp>
      <p:sp>
        <p:nvSpPr>
          <p:cNvPr id="14" name="ZoneTexte 13">
            <a:extLst>
              <a:ext uri="{FF2B5EF4-FFF2-40B4-BE49-F238E27FC236}">
                <a16:creationId xmlns:a16="http://schemas.microsoft.com/office/drawing/2014/main" id="{7F189153-CD38-527D-687D-EDFBD2B4B63F}"/>
              </a:ext>
            </a:extLst>
          </p:cNvPr>
          <p:cNvSpPr txBox="1"/>
          <p:nvPr/>
        </p:nvSpPr>
        <p:spPr>
          <a:xfrm>
            <a:off x="7331125" y="3499251"/>
            <a:ext cx="4653772" cy="2477601"/>
          </a:xfrm>
          <a:prstGeom prst="rect">
            <a:avLst/>
          </a:prstGeom>
          <a:noFill/>
          <a:ln>
            <a:solidFill>
              <a:schemeClr val="tx1"/>
            </a:solidFill>
            <a:prstDash val="dash"/>
          </a:ln>
        </p:spPr>
        <p:txBody>
          <a:bodyPr wrap="square" rtlCol="0">
            <a:spAutoFit/>
          </a:bodyPr>
          <a:lstStyle/>
          <a:p>
            <a:pPr algn="ctr"/>
            <a:r>
              <a:rPr lang="fr-FR" b="1"/>
              <a:t>Axes d’amélioration</a:t>
            </a:r>
          </a:p>
          <a:p>
            <a:endParaRPr lang="fr-FR" sz="1100"/>
          </a:p>
          <a:p>
            <a:pPr marL="285750" indent="-285750">
              <a:buFont typeface="Arial" panose="020B0604020202020204" pitchFamily="34" charset="0"/>
              <a:buChar char="•"/>
            </a:pPr>
            <a:r>
              <a:rPr lang="fr-FR" sz="1400"/>
              <a:t>Promouvoir </a:t>
            </a:r>
            <a:r>
              <a:rPr lang="fr-FR" sz="1400" b="1"/>
              <a:t>le train </a:t>
            </a:r>
            <a:r>
              <a:rPr lang="fr-FR" sz="1400"/>
              <a:t>qui représente seulement 10% des km parcourus pour la mobilité pédagogique et les stages</a:t>
            </a:r>
          </a:p>
          <a:p>
            <a:pPr marL="285750" indent="-285750">
              <a:buFont typeface="Arial" panose="020B0604020202020204" pitchFamily="34" charset="0"/>
              <a:buChar char="•"/>
            </a:pPr>
            <a:r>
              <a:rPr lang="fr-FR" sz="1400"/>
              <a:t>Travaux </a:t>
            </a:r>
            <a:r>
              <a:rPr lang="fr-FR" sz="1400" b="1"/>
              <a:t>d’efficacité énergétique </a:t>
            </a:r>
            <a:r>
              <a:rPr lang="fr-FR" sz="1400"/>
              <a:t>à prévoir (260KWh/m2/an)</a:t>
            </a:r>
          </a:p>
          <a:p>
            <a:pPr marL="285750" indent="-285750">
              <a:buFont typeface="Arial" panose="020B0604020202020204" pitchFamily="34" charset="0"/>
              <a:buChar char="•"/>
            </a:pPr>
            <a:r>
              <a:rPr lang="fr-FR" sz="1400"/>
              <a:t>Affiner </a:t>
            </a:r>
            <a:r>
              <a:rPr lang="fr-FR" sz="1400" b="1"/>
              <a:t>le tri des déchets </a:t>
            </a:r>
            <a:r>
              <a:rPr lang="fr-FR" sz="1400"/>
              <a:t>pour avoir un </a:t>
            </a:r>
            <a:r>
              <a:rPr lang="fr-FR" sz="1400" err="1"/>
              <a:t>reporting</a:t>
            </a:r>
            <a:r>
              <a:rPr lang="fr-FR" sz="1400"/>
              <a:t> plus fin. </a:t>
            </a:r>
          </a:p>
          <a:p>
            <a:pPr marL="285750" indent="-285750">
              <a:buFont typeface="Arial" panose="020B0604020202020204" pitchFamily="34" charset="0"/>
              <a:buChar char="•"/>
            </a:pPr>
            <a:r>
              <a:rPr lang="fr-FR" sz="1400"/>
              <a:t>12 tonnes d’achat de bois : vérifier la traçabilité (bois certifié)</a:t>
            </a:r>
          </a:p>
        </p:txBody>
      </p:sp>
      <p:pic>
        <p:nvPicPr>
          <p:cNvPr id="15" name="Graphique 14" descr="Intelligence artificielle contour">
            <a:extLst>
              <a:ext uri="{FF2B5EF4-FFF2-40B4-BE49-F238E27FC236}">
                <a16:creationId xmlns:a16="http://schemas.microsoft.com/office/drawing/2014/main" id="{919A9EC5-F2D7-53CE-DB34-445D9B51D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6179" y="1613193"/>
            <a:ext cx="914400" cy="914400"/>
          </a:xfrm>
          <a:prstGeom prst="rect">
            <a:avLst/>
          </a:prstGeom>
        </p:spPr>
      </p:pic>
      <p:pic>
        <p:nvPicPr>
          <p:cNvPr id="8" name="Image 7" descr="Une image contenant noir, obscurité&#10;&#10;Description générée automatiquement">
            <a:extLst>
              <a:ext uri="{FF2B5EF4-FFF2-40B4-BE49-F238E27FC236}">
                <a16:creationId xmlns:a16="http://schemas.microsoft.com/office/drawing/2014/main" id="{EF17B239-7B5E-AAE9-9BFC-ACAE89DF56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20412" y="565753"/>
            <a:ext cx="1868188" cy="560161"/>
          </a:xfrm>
          <a:prstGeom prst="rect">
            <a:avLst/>
          </a:prstGeom>
        </p:spPr>
      </p:pic>
      <p:graphicFrame>
        <p:nvGraphicFramePr>
          <p:cNvPr id="18" name="Graphique 17">
            <a:extLst>
              <a:ext uri="{FF2B5EF4-FFF2-40B4-BE49-F238E27FC236}">
                <a16:creationId xmlns:a16="http://schemas.microsoft.com/office/drawing/2014/main" id="{6D617902-D324-26B4-171F-E9C2B353715D}"/>
              </a:ext>
            </a:extLst>
          </p:cNvPr>
          <p:cNvGraphicFramePr>
            <a:graphicFrameLocks/>
          </p:cNvGraphicFramePr>
          <p:nvPr>
            <p:extLst>
              <p:ext uri="{D42A27DB-BD31-4B8C-83A1-F6EECF244321}">
                <p14:modId xmlns:p14="http://schemas.microsoft.com/office/powerpoint/2010/main" val="3669286156"/>
              </p:ext>
            </p:extLst>
          </p:nvPr>
        </p:nvGraphicFramePr>
        <p:xfrm>
          <a:off x="124867" y="2781000"/>
          <a:ext cx="6944829" cy="3600000"/>
        </p:xfrm>
        <a:graphic>
          <a:graphicData uri="http://schemas.openxmlformats.org/drawingml/2006/chart">
            <c:chart xmlns:c="http://schemas.openxmlformats.org/drawingml/2006/chart" xmlns:r="http://schemas.openxmlformats.org/officeDocument/2006/relationships" r:id="rId8"/>
          </a:graphicData>
        </a:graphic>
      </p:graphicFrame>
      <p:sp>
        <p:nvSpPr>
          <p:cNvPr id="19" name="ZoneTexte 18">
            <a:extLst>
              <a:ext uri="{FF2B5EF4-FFF2-40B4-BE49-F238E27FC236}">
                <a16:creationId xmlns:a16="http://schemas.microsoft.com/office/drawing/2014/main" id="{8A4B6CA7-2FDD-6ACB-08C4-2C3FAC9AEF95}"/>
              </a:ext>
            </a:extLst>
          </p:cNvPr>
          <p:cNvSpPr txBox="1"/>
          <p:nvPr/>
        </p:nvSpPr>
        <p:spPr>
          <a:xfrm>
            <a:off x="1845856" y="3542472"/>
            <a:ext cx="543339" cy="253916"/>
          </a:xfrm>
          <a:prstGeom prst="rect">
            <a:avLst/>
          </a:prstGeom>
          <a:noFill/>
        </p:spPr>
        <p:txBody>
          <a:bodyPr wrap="square" rtlCol="0">
            <a:spAutoFit/>
          </a:bodyPr>
          <a:lstStyle/>
          <a:p>
            <a:pPr algn="ctr"/>
            <a:r>
              <a:rPr lang="fr-FR" sz="1050">
                <a:solidFill>
                  <a:schemeClr val="tx1">
                    <a:lumMod val="75000"/>
                    <a:lumOff val="25000"/>
                  </a:schemeClr>
                </a:solidFill>
              </a:rPr>
              <a:t>50%</a:t>
            </a:r>
          </a:p>
        </p:txBody>
      </p:sp>
      <p:sp>
        <p:nvSpPr>
          <p:cNvPr id="20" name="ZoneTexte 19">
            <a:extLst>
              <a:ext uri="{FF2B5EF4-FFF2-40B4-BE49-F238E27FC236}">
                <a16:creationId xmlns:a16="http://schemas.microsoft.com/office/drawing/2014/main" id="{343C77C7-FFCE-F903-9C0A-57D5ED73A4D7}"/>
              </a:ext>
            </a:extLst>
          </p:cNvPr>
          <p:cNvSpPr txBox="1"/>
          <p:nvPr/>
        </p:nvSpPr>
        <p:spPr>
          <a:xfrm>
            <a:off x="2713182" y="5405151"/>
            <a:ext cx="543339" cy="253916"/>
          </a:xfrm>
          <a:prstGeom prst="rect">
            <a:avLst/>
          </a:prstGeom>
          <a:noFill/>
        </p:spPr>
        <p:txBody>
          <a:bodyPr wrap="square" rtlCol="0">
            <a:spAutoFit/>
          </a:bodyPr>
          <a:lstStyle/>
          <a:p>
            <a:pPr algn="ctr"/>
            <a:r>
              <a:rPr lang="fr-FR" sz="1050">
                <a:solidFill>
                  <a:schemeClr val="tx1">
                    <a:lumMod val="75000"/>
                    <a:lumOff val="25000"/>
                  </a:schemeClr>
                </a:solidFill>
              </a:rPr>
              <a:t>0%</a:t>
            </a:r>
          </a:p>
        </p:txBody>
      </p:sp>
      <p:sp>
        <p:nvSpPr>
          <p:cNvPr id="21" name="ZoneTexte 20">
            <a:extLst>
              <a:ext uri="{FF2B5EF4-FFF2-40B4-BE49-F238E27FC236}">
                <a16:creationId xmlns:a16="http://schemas.microsoft.com/office/drawing/2014/main" id="{4180D71A-F9CA-9F75-9C10-21D78C29133D}"/>
              </a:ext>
            </a:extLst>
          </p:cNvPr>
          <p:cNvSpPr txBox="1"/>
          <p:nvPr/>
        </p:nvSpPr>
        <p:spPr>
          <a:xfrm>
            <a:off x="6220668" y="5405151"/>
            <a:ext cx="543339" cy="253916"/>
          </a:xfrm>
          <a:prstGeom prst="rect">
            <a:avLst/>
          </a:prstGeom>
          <a:noFill/>
        </p:spPr>
        <p:txBody>
          <a:bodyPr wrap="square" rtlCol="0">
            <a:spAutoFit/>
          </a:bodyPr>
          <a:lstStyle/>
          <a:p>
            <a:pPr algn="ctr"/>
            <a:r>
              <a:rPr lang="fr-FR" sz="1050" dirty="0">
                <a:solidFill>
                  <a:schemeClr val="tx1">
                    <a:lumMod val="75000"/>
                    <a:lumOff val="25000"/>
                  </a:schemeClr>
                </a:solidFill>
              </a:rPr>
              <a:t>0%</a:t>
            </a:r>
          </a:p>
        </p:txBody>
      </p:sp>
      <p:sp>
        <p:nvSpPr>
          <p:cNvPr id="22" name="ZoneTexte 21">
            <a:extLst>
              <a:ext uri="{FF2B5EF4-FFF2-40B4-BE49-F238E27FC236}">
                <a16:creationId xmlns:a16="http://schemas.microsoft.com/office/drawing/2014/main" id="{3C39BB1C-4FE1-F914-1DF5-6F19565AABFB}"/>
              </a:ext>
            </a:extLst>
          </p:cNvPr>
          <p:cNvSpPr txBox="1"/>
          <p:nvPr/>
        </p:nvSpPr>
        <p:spPr>
          <a:xfrm>
            <a:off x="4475047" y="4911932"/>
            <a:ext cx="543339" cy="253916"/>
          </a:xfrm>
          <a:prstGeom prst="rect">
            <a:avLst/>
          </a:prstGeom>
          <a:noFill/>
        </p:spPr>
        <p:txBody>
          <a:bodyPr wrap="square" rtlCol="0">
            <a:spAutoFit/>
          </a:bodyPr>
          <a:lstStyle/>
          <a:p>
            <a:pPr algn="ctr"/>
            <a:r>
              <a:rPr lang="fr-FR" sz="1050">
                <a:solidFill>
                  <a:schemeClr val="tx1">
                    <a:lumMod val="75000"/>
                    <a:lumOff val="25000"/>
                  </a:schemeClr>
                </a:solidFill>
              </a:rPr>
              <a:t>13%</a:t>
            </a:r>
          </a:p>
        </p:txBody>
      </p:sp>
      <p:sp>
        <p:nvSpPr>
          <p:cNvPr id="23" name="ZoneTexte 22">
            <a:extLst>
              <a:ext uri="{FF2B5EF4-FFF2-40B4-BE49-F238E27FC236}">
                <a16:creationId xmlns:a16="http://schemas.microsoft.com/office/drawing/2014/main" id="{893A6DD3-707D-23BD-97CB-0722F0ECE330}"/>
              </a:ext>
            </a:extLst>
          </p:cNvPr>
          <p:cNvSpPr txBox="1"/>
          <p:nvPr/>
        </p:nvSpPr>
        <p:spPr>
          <a:xfrm>
            <a:off x="3597281" y="5005848"/>
            <a:ext cx="543339" cy="253916"/>
          </a:xfrm>
          <a:prstGeom prst="rect">
            <a:avLst/>
          </a:prstGeom>
          <a:noFill/>
        </p:spPr>
        <p:txBody>
          <a:bodyPr wrap="square" rtlCol="0">
            <a:spAutoFit/>
          </a:bodyPr>
          <a:lstStyle/>
          <a:p>
            <a:pPr algn="ctr"/>
            <a:r>
              <a:rPr lang="fr-FR" sz="1050">
                <a:solidFill>
                  <a:schemeClr val="tx1">
                    <a:lumMod val="75000"/>
                    <a:lumOff val="25000"/>
                  </a:schemeClr>
                </a:solidFill>
              </a:rPr>
              <a:t>12%</a:t>
            </a:r>
          </a:p>
        </p:txBody>
      </p:sp>
      <p:sp>
        <p:nvSpPr>
          <p:cNvPr id="24" name="ZoneTexte 23">
            <a:extLst>
              <a:ext uri="{FF2B5EF4-FFF2-40B4-BE49-F238E27FC236}">
                <a16:creationId xmlns:a16="http://schemas.microsoft.com/office/drawing/2014/main" id="{EE27289E-F56F-1CF2-16C3-E9970ABC45C5}"/>
              </a:ext>
            </a:extLst>
          </p:cNvPr>
          <p:cNvSpPr txBox="1"/>
          <p:nvPr/>
        </p:nvSpPr>
        <p:spPr>
          <a:xfrm>
            <a:off x="5300203" y="5399521"/>
            <a:ext cx="543339" cy="253916"/>
          </a:xfrm>
          <a:prstGeom prst="rect">
            <a:avLst/>
          </a:prstGeom>
          <a:noFill/>
        </p:spPr>
        <p:txBody>
          <a:bodyPr wrap="square" rtlCol="0">
            <a:spAutoFit/>
          </a:bodyPr>
          <a:lstStyle/>
          <a:p>
            <a:pPr algn="ctr"/>
            <a:r>
              <a:rPr lang="fr-FR" sz="1050">
                <a:solidFill>
                  <a:schemeClr val="tx1">
                    <a:lumMod val="75000"/>
                    <a:lumOff val="25000"/>
                  </a:schemeClr>
                </a:solidFill>
              </a:rPr>
              <a:t>1%</a:t>
            </a:r>
          </a:p>
        </p:txBody>
      </p:sp>
      <p:sp>
        <p:nvSpPr>
          <p:cNvPr id="25" name="ZoneTexte 24">
            <a:extLst>
              <a:ext uri="{FF2B5EF4-FFF2-40B4-BE49-F238E27FC236}">
                <a16:creationId xmlns:a16="http://schemas.microsoft.com/office/drawing/2014/main" id="{73D392E7-6CF8-6A71-183C-2A840C91C523}"/>
              </a:ext>
            </a:extLst>
          </p:cNvPr>
          <p:cNvSpPr txBox="1"/>
          <p:nvPr/>
        </p:nvSpPr>
        <p:spPr>
          <a:xfrm>
            <a:off x="981213" y="4473278"/>
            <a:ext cx="543339" cy="253916"/>
          </a:xfrm>
          <a:prstGeom prst="rect">
            <a:avLst/>
          </a:prstGeom>
          <a:noFill/>
        </p:spPr>
        <p:txBody>
          <a:bodyPr wrap="square" rtlCol="0">
            <a:spAutoFit/>
          </a:bodyPr>
          <a:lstStyle/>
          <a:p>
            <a:pPr algn="ctr"/>
            <a:r>
              <a:rPr lang="fr-FR" sz="1050">
                <a:solidFill>
                  <a:schemeClr val="tx1">
                    <a:lumMod val="75000"/>
                    <a:lumOff val="25000"/>
                  </a:schemeClr>
                </a:solidFill>
              </a:rPr>
              <a:t>25%</a:t>
            </a:r>
          </a:p>
        </p:txBody>
      </p:sp>
    </p:spTree>
    <p:extLst>
      <p:ext uri="{BB962C8B-B14F-4D97-AF65-F5344CB8AC3E}">
        <p14:creationId xmlns:p14="http://schemas.microsoft.com/office/powerpoint/2010/main" val="119919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BCC476-51E0-2AB5-DE8B-18474AA7D364}"/>
              </a:ext>
            </a:extLst>
          </p:cNvPr>
          <p:cNvSpPr>
            <a:spLocks noGrp="1"/>
          </p:cNvSpPr>
          <p:nvPr>
            <p:ph type="body" sz="quarter" idx="13"/>
          </p:nvPr>
        </p:nvSpPr>
        <p:spPr>
          <a:xfrm>
            <a:off x="840000" y="693915"/>
            <a:ext cx="9360000" cy="432000"/>
          </a:xfrm>
        </p:spPr>
        <p:txBody>
          <a:bodyPr vert="horz" lIns="0" tIns="0" rIns="0" bIns="0" rtlCol="0" anchor="t">
            <a:noAutofit/>
          </a:bodyPr>
          <a:lstStyle/>
          <a:p>
            <a:r>
              <a:rPr lang="fr-FR">
                <a:latin typeface="Switzer Semibold"/>
              </a:rPr>
              <a:t>ENSA Bourges</a:t>
            </a:r>
            <a:endParaRPr lang="fr-FR"/>
          </a:p>
        </p:txBody>
      </p:sp>
      <p:sp>
        <p:nvSpPr>
          <p:cNvPr id="4" name="Espace réservé du pied de page 3">
            <a:extLst>
              <a:ext uri="{FF2B5EF4-FFF2-40B4-BE49-F238E27FC236}">
                <a16:creationId xmlns:a16="http://schemas.microsoft.com/office/drawing/2014/main" id="{18C8B76B-C4F6-0D4A-6FBA-A095AB684FF7}"/>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267A7801-6333-F1FA-5CD3-F5C536239DE7}"/>
              </a:ext>
            </a:extLst>
          </p:cNvPr>
          <p:cNvSpPr>
            <a:spLocks noGrp="1"/>
          </p:cNvSpPr>
          <p:nvPr>
            <p:ph type="sldNum" sz="quarter" idx="17"/>
          </p:nvPr>
        </p:nvSpPr>
        <p:spPr/>
        <p:txBody>
          <a:bodyPr/>
          <a:lstStyle/>
          <a:p>
            <a:fld id="{D0BDE101-CAA0-4D21-A888-A3EB54AFFE76}" type="slidenum">
              <a:rPr lang="fr-FR" smtClean="0"/>
              <a:t>14</a:t>
            </a:fld>
            <a:endParaRPr lang="fr-FR"/>
          </a:p>
        </p:txBody>
      </p:sp>
      <p:sp>
        <p:nvSpPr>
          <p:cNvPr id="6" name="ZoneTexte 5">
            <a:extLst>
              <a:ext uri="{FF2B5EF4-FFF2-40B4-BE49-F238E27FC236}">
                <a16:creationId xmlns:a16="http://schemas.microsoft.com/office/drawing/2014/main" id="{D7D27B3A-1107-9658-467D-278CDF5F0D01}"/>
              </a:ext>
            </a:extLst>
          </p:cNvPr>
          <p:cNvSpPr txBox="1"/>
          <p:nvPr/>
        </p:nvSpPr>
        <p:spPr>
          <a:xfrm>
            <a:off x="7306012" y="2107567"/>
            <a:ext cx="4627486" cy="1400383"/>
          </a:xfrm>
          <a:prstGeom prst="rect">
            <a:avLst/>
          </a:prstGeom>
          <a:noFill/>
          <a:ln>
            <a:solidFill>
              <a:schemeClr val="tx1"/>
            </a:solidFill>
            <a:prstDash val="dash"/>
          </a:ln>
        </p:spPr>
        <p:txBody>
          <a:bodyPr wrap="square" rtlCol="0">
            <a:spAutoFit/>
          </a:bodyPr>
          <a:lstStyle/>
          <a:p>
            <a:pPr algn="ctr"/>
            <a:r>
              <a:rPr lang="fr-FR" b="1" dirty="0"/>
              <a:t>Principaux enseignements</a:t>
            </a:r>
          </a:p>
          <a:p>
            <a:endParaRPr lang="fr-FR" sz="1100" dirty="0"/>
          </a:p>
          <a:p>
            <a:pPr marL="285750" indent="-285750">
              <a:buFont typeface="Arial" panose="020B0604020202020204" pitchFamily="34" charset="0"/>
              <a:buChar char="•"/>
            </a:pPr>
            <a:r>
              <a:rPr lang="fr-FR" sz="1400" dirty="0"/>
              <a:t>Un bâtiment très grand (8000 m2) avec chauffage au gaz : le poste </a:t>
            </a:r>
            <a:r>
              <a:rPr lang="fr-FR" sz="1400" b="1" dirty="0"/>
              <a:t>énergie</a:t>
            </a:r>
            <a:r>
              <a:rPr lang="fr-FR" sz="1400" dirty="0"/>
              <a:t> est le 1er poste.</a:t>
            </a:r>
          </a:p>
          <a:p>
            <a:pPr marL="285750" indent="-285750">
              <a:buFont typeface="Arial" panose="020B0604020202020204" pitchFamily="34" charset="0"/>
              <a:buChar char="•"/>
            </a:pPr>
            <a:r>
              <a:rPr lang="fr-FR" sz="1400" dirty="0"/>
              <a:t>Peu de déplacements à l’international ;</a:t>
            </a:r>
          </a:p>
          <a:p>
            <a:pPr marL="285750" indent="-285750">
              <a:buFont typeface="Arial" panose="020B0604020202020204" pitchFamily="34" charset="0"/>
              <a:buChar char="•"/>
            </a:pPr>
            <a:r>
              <a:rPr lang="fr-FR" sz="1400" dirty="0"/>
              <a:t>La moitié des repas consommés sont végétariens </a:t>
            </a:r>
          </a:p>
        </p:txBody>
      </p:sp>
      <p:pic>
        <p:nvPicPr>
          <p:cNvPr id="12" name="Graphique 11" descr="Chat avec un remplissage uni">
            <a:extLst>
              <a:ext uri="{FF2B5EF4-FFF2-40B4-BE49-F238E27FC236}">
                <a16:creationId xmlns:a16="http://schemas.microsoft.com/office/drawing/2014/main" id="{C894FE67-3AAC-F38F-1DE4-752D518D9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827" y="5981670"/>
            <a:ext cx="914400" cy="914400"/>
          </a:xfrm>
          <a:prstGeom prst="rect">
            <a:avLst/>
          </a:prstGeom>
        </p:spPr>
      </p:pic>
      <p:sp>
        <p:nvSpPr>
          <p:cNvPr id="13" name="ZoneTexte 12">
            <a:extLst>
              <a:ext uri="{FF2B5EF4-FFF2-40B4-BE49-F238E27FC236}">
                <a16:creationId xmlns:a16="http://schemas.microsoft.com/office/drawing/2014/main" id="{142596E0-E1D2-4BBB-E135-372519829DF5}"/>
              </a:ext>
            </a:extLst>
          </p:cNvPr>
          <p:cNvSpPr txBox="1"/>
          <p:nvPr/>
        </p:nvSpPr>
        <p:spPr>
          <a:xfrm>
            <a:off x="8268626" y="6254204"/>
            <a:ext cx="1393847" cy="369332"/>
          </a:xfrm>
          <a:prstGeom prst="rect">
            <a:avLst/>
          </a:prstGeom>
          <a:noFill/>
        </p:spPr>
        <p:txBody>
          <a:bodyPr wrap="square" rtlCol="0">
            <a:spAutoFit/>
          </a:bodyPr>
          <a:lstStyle/>
          <a:p>
            <a:r>
              <a:rPr lang="fr-FR" b="1"/>
              <a:t>Réactions</a:t>
            </a:r>
            <a:endParaRPr lang="fr-FR"/>
          </a:p>
        </p:txBody>
      </p:sp>
      <p:sp>
        <p:nvSpPr>
          <p:cNvPr id="7" name="Ellipse 6">
            <a:extLst>
              <a:ext uri="{FF2B5EF4-FFF2-40B4-BE49-F238E27FC236}">
                <a16:creationId xmlns:a16="http://schemas.microsoft.com/office/drawing/2014/main" id="{BCA4D153-4FF1-E433-ED0D-7E405FC38499}"/>
              </a:ext>
            </a:extLst>
          </p:cNvPr>
          <p:cNvSpPr/>
          <p:nvPr/>
        </p:nvSpPr>
        <p:spPr>
          <a:xfrm>
            <a:off x="8529836" y="405914"/>
            <a:ext cx="1440000" cy="1440000"/>
          </a:xfrm>
          <a:prstGeom prst="ellipse">
            <a:avLst/>
          </a:prstGeom>
          <a:solidFill>
            <a:srgbClr val="FF5B4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000" b="1"/>
              <a:t>423</a:t>
            </a:r>
          </a:p>
          <a:p>
            <a:pPr algn="ctr"/>
            <a:r>
              <a:rPr lang="fr-FR"/>
              <a:t>tonnes de CO</a:t>
            </a:r>
            <a:r>
              <a:rPr lang="fr-FR" baseline="-25000"/>
              <a:t>2</a:t>
            </a:r>
            <a:r>
              <a:rPr lang="fr-FR"/>
              <a:t>e</a:t>
            </a:r>
          </a:p>
          <a:p>
            <a:pPr algn="ctr"/>
            <a:r>
              <a:rPr lang="fr-FR" baseline="-25000"/>
              <a:t>(2023)</a:t>
            </a:r>
          </a:p>
        </p:txBody>
      </p:sp>
      <p:sp>
        <p:nvSpPr>
          <p:cNvPr id="9" name="Rectangle 8">
            <a:extLst>
              <a:ext uri="{FF2B5EF4-FFF2-40B4-BE49-F238E27FC236}">
                <a16:creationId xmlns:a16="http://schemas.microsoft.com/office/drawing/2014/main" id="{697ACD9F-980E-0E2F-E1F4-013455AA675D}"/>
              </a:ext>
            </a:extLst>
          </p:cNvPr>
          <p:cNvSpPr/>
          <p:nvPr/>
        </p:nvSpPr>
        <p:spPr>
          <a:xfrm>
            <a:off x="443901" y="1558829"/>
            <a:ext cx="3203066"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288 </a:t>
            </a:r>
            <a:r>
              <a:rPr lang="fr-FR" b="1"/>
              <a:t>g.CO</a:t>
            </a:r>
            <a:r>
              <a:rPr lang="fr-FR" b="1" baseline="-25000"/>
              <a:t>2</a:t>
            </a:r>
            <a:r>
              <a:rPr lang="fr-FR" b="1"/>
              <a:t>e/€ </a:t>
            </a:r>
          </a:p>
          <a:p>
            <a:pPr algn="ctr"/>
            <a:r>
              <a:rPr lang="fr-FR"/>
              <a:t>Intensité carbone du budget de l’école</a:t>
            </a:r>
          </a:p>
        </p:txBody>
      </p:sp>
      <p:sp>
        <p:nvSpPr>
          <p:cNvPr id="11" name="Rectangle 10">
            <a:extLst>
              <a:ext uri="{FF2B5EF4-FFF2-40B4-BE49-F238E27FC236}">
                <a16:creationId xmlns:a16="http://schemas.microsoft.com/office/drawing/2014/main" id="{BCCCDD14-404E-4E53-4279-22688D7DFC61}"/>
              </a:ext>
            </a:extLst>
          </p:cNvPr>
          <p:cNvSpPr/>
          <p:nvPr/>
        </p:nvSpPr>
        <p:spPr>
          <a:xfrm>
            <a:off x="3796800" y="1558829"/>
            <a:ext cx="3359379"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2 </a:t>
            </a:r>
            <a:r>
              <a:rPr lang="fr-FR" b="1"/>
              <a:t>t.CO</a:t>
            </a:r>
            <a:r>
              <a:rPr lang="fr-FR" b="1" baseline="-25000"/>
              <a:t>2</a:t>
            </a:r>
            <a:r>
              <a:rPr lang="fr-FR" b="1"/>
              <a:t>e / personne </a:t>
            </a:r>
          </a:p>
          <a:p>
            <a:pPr algn="ctr"/>
            <a:r>
              <a:rPr lang="fr-FR"/>
              <a:t>(ETP et étudiants)</a:t>
            </a:r>
          </a:p>
        </p:txBody>
      </p:sp>
      <p:sp>
        <p:nvSpPr>
          <p:cNvPr id="14" name="ZoneTexte 13">
            <a:extLst>
              <a:ext uri="{FF2B5EF4-FFF2-40B4-BE49-F238E27FC236}">
                <a16:creationId xmlns:a16="http://schemas.microsoft.com/office/drawing/2014/main" id="{7F189153-CD38-527D-687D-EDFBD2B4B63F}"/>
              </a:ext>
            </a:extLst>
          </p:cNvPr>
          <p:cNvSpPr txBox="1"/>
          <p:nvPr/>
        </p:nvSpPr>
        <p:spPr>
          <a:xfrm>
            <a:off x="7306011" y="3758012"/>
            <a:ext cx="4627487" cy="1400383"/>
          </a:xfrm>
          <a:prstGeom prst="rect">
            <a:avLst/>
          </a:prstGeom>
          <a:noFill/>
          <a:ln>
            <a:solidFill>
              <a:schemeClr val="tx1"/>
            </a:solidFill>
            <a:prstDash val="dash"/>
          </a:ln>
        </p:spPr>
        <p:txBody>
          <a:bodyPr wrap="square" rtlCol="0">
            <a:spAutoFit/>
          </a:bodyPr>
          <a:lstStyle/>
          <a:p>
            <a:pPr algn="ctr"/>
            <a:r>
              <a:rPr lang="fr-FR" b="1"/>
              <a:t>Axes d’amélioration</a:t>
            </a:r>
          </a:p>
          <a:p>
            <a:endParaRPr lang="fr-FR" sz="1100"/>
          </a:p>
          <a:p>
            <a:pPr marL="285750" indent="-285750">
              <a:buFont typeface="Arial" panose="020B0604020202020204" pitchFamily="34" charset="0"/>
              <a:buChar char="•"/>
            </a:pPr>
            <a:r>
              <a:rPr lang="fr-FR" sz="1400"/>
              <a:t>47 tonnes de </a:t>
            </a:r>
            <a:r>
              <a:rPr lang="fr-FR" sz="1400" b="1"/>
              <a:t>déchet</a:t>
            </a:r>
            <a:r>
              <a:rPr lang="fr-FR" sz="1400"/>
              <a:t> (dont 19 t d’emballages) par an à réduire et trier.</a:t>
            </a:r>
          </a:p>
          <a:p>
            <a:pPr marL="285750" indent="-285750">
              <a:buFont typeface="Arial" panose="020B0604020202020204" pitchFamily="34" charset="0"/>
              <a:buChar char="•"/>
            </a:pPr>
            <a:r>
              <a:rPr lang="fr-FR" sz="1400"/>
              <a:t>Peser les </a:t>
            </a:r>
            <a:r>
              <a:rPr lang="fr-FR" sz="1400" b="1"/>
              <a:t>achats de matières </a:t>
            </a:r>
            <a:r>
              <a:rPr lang="fr-FR" sz="1400"/>
              <a:t>pour affiner le calcul des émissions de CO</a:t>
            </a:r>
            <a:r>
              <a:rPr lang="fr-FR" sz="1400" baseline="-25000"/>
              <a:t>2</a:t>
            </a:r>
            <a:r>
              <a:rPr lang="fr-FR" sz="1400"/>
              <a:t>.</a:t>
            </a:r>
          </a:p>
        </p:txBody>
      </p:sp>
      <p:pic>
        <p:nvPicPr>
          <p:cNvPr id="15" name="Graphique 14" descr="Intelligence artificielle contour">
            <a:extLst>
              <a:ext uri="{FF2B5EF4-FFF2-40B4-BE49-F238E27FC236}">
                <a16:creationId xmlns:a16="http://schemas.microsoft.com/office/drawing/2014/main" id="{919A9EC5-F2D7-53CE-DB34-445D9B51D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69696" y="1387568"/>
            <a:ext cx="914400" cy="914400"/>
          </a:xfrm>
          <a:prstGeom prst="rect">
            <a:avLst/>
          </a:prstGeom>
        </p:spPr>
      </p:pic>
      <p:pic>
        <p:nvPicPr>
          <p:cNvPr id="3" name="Image 2" descr="Une image contenant Police, texte, blanc, conception&#10;&#10;Description générée automatiquement">
            <a:extLst>
              <a:ext uri="{FF2B5EF4-FFF2-40B4-BE49-F238E27FC236}">
                <a16:creationId xmlns:a16="http://schemas.microsoft.com/office/drawing/2014/main" id="{12B634AC-574F-1B81-C354-A22EB4B999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8307" y="541230"/>
            <a:ext cx="2186145" cy="830735"/>
          </a:xfrm>
          <a:prstGeom prst="rect">
            <a:avLst/>
          </a:prstGeom>
        </p:spPr>
      </p:pic>
      <p:graphicFrame>
        <p:nvGraphicFramePr>
          <p:cNvPr id="10" name="Graphique 9">
            <a:extLst>
              <a:ext uri="{FF2B5EF4-FFF2-40B4-BE49-F238E27FC236}">
                <a16:creationId xmlns:a16="http://schemas.microsoft.com/office/drawing/2014/main" id="{C75621E6-7489-0067-5281-110F4EBC02CE}"/>
              </a:ext>
            </a:extLst>
          </p:cNvPr>
          <p:cNvGraphicFramePr>
            <a:graphicFrameLocks/>
          </p:cNvGraphicFramePr>
          <p:nvPr>
            <p:extLst>
              <p:ext uri="{D42A27DB-BD31-4B8C-83A1-F6EECF244321}">
                <p14:modId xmlns:p14="http://schemas.microsoft.com/office/powerpoint/2010/main" val="1881610482"/>
              </p:ext>
            </p:extLst>
          </p:nvPr>
        </p:nvGraphicFramePr>
        <p:xfrm>
          <a:off x="142607" y="2934798"/>
          <a:ext cx="6608797" cy="3643680"/>
        </p:xfrm>
        <a:graphic>
          <a:graphicData uri="http://schemas.openxmlformats.org/drawingml/2006/chart">
            <c:chart xmlns:c="http://schemas.openxmlformats.org/drawingml/2006/chart" xmlns:r="http://schemas.openxmlformats.org/officeDocument/2006/relationships" r:id="rId8"/>
          </a:graphicData>
        </a:graphic>
      </p:graphicFrame>
      <p:sp>
        <p:nvSpPr>
          <p:cNvPr id="16" name="ZoneTexte 15">
            <a:extLst>
              <a:ext uri="{FF2B5EF4-FFF2-40B4-BE49-F238E27FC236}">
                <a16:creationId xmlns:a16="http://schemas.microsoft.com/office/drawing/2014/main" id="{685738B1-08FE-3187-25D4-7E0D40851108}"/>
              </a:ext>
            </a:extLst>
          </p:cNvPr>
          <p:cNvSpPr txBox="1"/>
          <p:nvPr/>
        </p:nvSpPr>
        <p:spPr>
          <a:xfrm>
            <a:off x="911861" y="3458496"/>
            <a:ext cx="543339" cy="246221"/>
          </a:xfrm>
          <a:prstGeom prst="rect">
            <a:avLst/>
          </a:prstGeom>
          <a:noFill/>
        </p:spPr>
        <p:txBody>
          <a:bodyPr wrap="square" rtlCol="0">
            <a:spAutoFit/>
          </a:bodyPr>
          <a:lstStyle/>
          <a:p>
            <a:pPr algn="ctr"/>
            <a:r>
              <a:rPr lang="fr-FR" sz="1000">
                <a:solidFill>
                  <a:schemeClr val="tx1">
                    <a:lumMod val="75000"/>
                    <a:lumOff val="25000"/>
                  </a:schemeClr>
                </a:solidFill>
              </a:rPr>
              <a:t>48%</a:t>
            </a:r>
          </a:p>
        </p:txBody>
      </p:sp>
      <p:sp>
        <p:nvSpPr>
          <p:cNvPr id="17" name="ZoneTexte 16">
            <a:extLst>
              <a:ext uri="{FF2B5EF4-FFF2-40B4-BE49-F238E27FC236}">
                <a16:creationId xmlns:a16="http://schemas.microsoft.com/office/drawing/2014/main" id="{831D414B-C148-25D9-7E43-4FE6DFD1F5F8}"/>
              </a:ext>
            </a:extLst>
          </p:cNvPr>
          <p:cNvSpPr txBox="1"/>
          <p:nvPr/>
        </p:nvSpPr>
        <p:spPr>
          <a:xfrm>
            <a:off x="1734436" y="4972239"/>
            <a:ext cx="543339" cy="246221"/>
          </a:xfrm>
          <a:prstGeom prst="rect">
            <a:avLst/>
          </a:prstGeom>
          <a:noFill/>
        </p:spPr>
        <p:txBody>
          <a:bodyPr wrap="square" rtlCol="0">
            <a:spAutoFit/>
          </a:bodyPr>
          <a:lstStyle/>
          <a:p>
            <a:pPr algn="ctr"/>
            <a:r>
              <a:rPr lang="fr-FR" sz="1000">
                <a:solidFill>
                  <a:schemeClr val="tx1">
                    <a:lumMod val="75000"/>
                    <a:lumOff val="25000"/>
                  </a:schemeClr>
                </a:solidFill>
              </a:rPr>
              <a:t>14%</a:t>
            </a:r>
          </a:p>
        </p:txBody>
      </p:sp>
      <p:sp>
        <p:nvSpPr>
          <p:cNvPr id="26" name="ZoneTexte 25">
            <a:extLst>
              <a:ext uri="{FF2B5EF4-FFF2-40B4-BE49-F238E27FC236}">
                <a16:creationId xmlns:a16="http://schemas.microsoft.com/office/drawing/2014/main" id="{A7D2FAF2-BDB5-0FC6-AD09-D4FB2BDD652C}"/>
              </a:ext>
            </a:extLst>
          </p:cNvPr>
          <p:cNvSpPr txBox="1"/>
          <p:nvPr/>
        </p:nvSpPr>
        <p:spPr>
          <a:xfrm>
            <a:off x="2524648" y="5426858"/>
            <a:ext cx="543339" cy="246221"/>
          </a:xfrm>
          <a:prstGeom prst="rect">
            <a:avLst/>
          </a:prstGeom>
          <a:noFill/>
        </p:spPr>
        <p:txBody>
          <a:bodyPr wrap="square" rtlCol="0">
            <a:spAutoFit/>
          </a:bodyPr>
          <a:lstStyle/>
          <a:p>
            <a:pPr algn="ctr"/>
            <a:r>
              <a:rPr lang="fr-FR" sz="1000">
                <a:solidFill>
                  <a:schemeClr val="tx1">
                    <a:lumMod val="75000"/>
                    <a:lumOff val="25000"/>
                  </a:schemeClr>
                </a:solidFill>
              </a:rPr>
              <a:t>0%</a:t>
            </a:r>
          </a:p>
        </p:txBody>
      </p:sp>
      <p:sp>
        <p:nvSpPr>
          <p:cNvPr id="27" name="ZoneTexte 26">
            <a:extLst>
              <a:ext uri="{FF2B5EF4-FFF2-40B4-BE49-F238E27FC236}">
                <a16:creationId xmlns:a16="http://schemas.microsoft.com/office/drawing/2014/main" id="{D987C5FE-55B6-CC24-5F57-29B8DF2DC32F}"/>
              </a:ext>
            </a:extLst>
          </p:cNvPr>
          <p:cNvSpPr txBox="1"/>
          <p:nvPr/>
        </p:nvSpPr>
        <p:spPr>
          <a:xfrm>
            <a:off x="3407678" y="4648916"/>
            <a:ext cx="543339" cy="246221"/>
          </a:xfrm>
          <a:prstGeom prst="rect">
            <a:avLst/>
          </a:prstGeom>
          <a:noFill/>
        </p:spPr>
        <p:txBody>
          <a:bodyPr wrap="square" rtlCol="0">
            <a:spAutoFit/>
          </a:bodyPr>
          <a:lstStyle/>
          <a:p>
            <a:pPr algn="ctr"/>
            <a:r>
              <a:rPr lang="fr-FR" sz="1000">
                <a:solidFill>
                  <a:schemeClr val="tx1">
                    <a:lumMod val="75000"/>
                    <a:lumOff val="25000"/>
                  </a:schemeClr>
                </a:solidFill>
              </a:rPr>
              <a:t>20%</a:t>
            </a:r>
          </a:p>
        </p:txBody>
      </p:sp>
      <p:sp>
        <p:nvSpPr>
          <p:cNvPr id="28" name="ZoneTexte 27">
            <a:extLst>
              <a:ext uri="{FF2B5EF4-FFF2-40B4-BE49-F238E27FC236}">
                <a16:creationId xmlns:a16="http://schemas.microsoft.com/office/drawing/2014/main" id="{EB13B0A8-26E7-02E4-0335-8EEEC0E7DFBF}"/>
              </a:ext>
            </a:extLst>
          </p:cNvPr>
          <p:cNvSpPr txBox="1"/>
          <p:nvPr/>
        </p:nvSpPr>
        <p:spPr>
          <a:xfrm>
            <a:off x="4222508" y="5232123"/>
            <a:ext cx="543339" cy="246221"/>
          </a:xfrm>
          <a:prstGeom prst="rect">
            <a:avLst/>
          </a:prstGeom>
          <a:noFill/>
        </p:spPr>
        <p:txBody>
          <a:bodyPr wrap="square" rtlCol="0">
            <a:spAutoFit/>
          </a:bodyPr>
          <a:lstStyle/>
          <a:p>
            <a:pPr algn="ctr"/>
            <a:r>
              <a:rPr lang="fr-FR" sz="1000">
                <a:solidFill>
                  <a:schemeClr val="tx1">
                    <a:lumMod val="75000"/>
                    <a:lumOff val="25000"/>
                  </a:schemeClr>
                </a:solidFill>
              </a:rPr>
              <a:t>7%</a:t>
            </a:r>
          </a:p>
        </p:txBody>
      </p:sp>
      <p:sp>
        <p:nvSpPr>
          <p:cNvPr id="29" name="ZoneTexte 28">
            <a:extLst>
              <a:ext uri="{FF2B5EF4-FFF2-40B4-BE49-F238E27FC236}">
                <a16:creationId xmlns:a16="http://schemas.microsoft.com/office/drawing/2014/main" id="{71D3BB50-7AED-1675-F9C6-B8D1D1E8CE8A}"/>
              </a:ext>
            </a:extLst>
          </p:cNvPr>
          <p:cNvSpPr txBox="1"/>
          <p:nvPr/>
        </p:nvSpPr>
        <p:spPr>
          <a:xfrm>
            <a:off x="5068880" y="5451097"/>
            <a:ext cx="543339" cy="246221"/>
          </a:xfrm>
          <a:prstGeom prst="rect">
            <a:avLst/>
          </a:prstGeom>
          <a:noFill/>
        </p:spPr>
        <p:txBody>
          <a:bodyPr wrap="square" rtlCol="0">
            <a:spAutoFit/>
          </a:bodyPr>
          <a:lstStyle/>
          <a:p>
            <a:pPr algn="ctr"/>
            <a:r>
              <a:rPr lang="fr-FR" sz="1000">
                <a:solidFill>
                  <a:schemeClr val="tx1">
                    <a:lumMod val="75000"/>
                    <a:lumOff val="25000"/>
                  </a:schemeClr>
                </a:solidFill>
              </a:rPr>
              <a:t>1%</a:t>
            </a:r>
          </a:p>
        </p:txBody>
      </p:sp>
      <p:sp>
        <p:nvSpPr>
          <p:cNvPr id="30" name="ZoneTexte 29">
            <a:extLst>
              <a:ext uri="{FF2B5EF4-FFF2-40B4-BE49-F238E27FC236}">
                <a16:creationId xmlns:a16="http://schemas.microsoft.com/office/drawing/2014/main" id="{44073212-502B-8830-B5F8-675C334A5CDF}"/>
              </a:ext>
            </a:extLst>
          </p:cNvPr>
          <p:cNvSpPr txBox="1"/>
          <p:nvPr/>
        </p:nvSpPr>
        <p:spPr>
          <a:xfrm>
            <a:off x="5840039" y="5052950"/>
            <a:ext cx="543339" cy="246221"/>
          </a:xfrm>
          <a:prstGeom prst="rect">
            <a:avLst/>
          </a:prstGeom>
          <a:noFill/>
        </p:spPr>
        <p:txBody>
          <a:bodyPr wrap="square" rtlCol="0">
            <a:spAutoFit/>
          </a:bodyPr>
          <a:lstStyle/>
          <a:p>
            <a:pPr algn="ctr"/>
            <a:r>
              <a:rPr lang="fr-FR" sz="1000">
                <a:solidFill>
                  <a:schemeClr val="tx1">
                    <a:lumMod val="75000"/>
                    <a:lumOff val="25000"/>
                  </a:schemeClr>
                </a:solidFill>
              </a:rPr>
              <a:t>11%</a:t>
            </a:r>
          </a:p>
        </p:txBody>
      </p:sp>
    </p:spTree>
    <p:extLst>
      <p:ext uri="{BB962C8B-B14F-4D97-AF65-F5344CB8AC3E}">
        <p14:creationId xmlns:p14="http://schemas.microsoft.com/office/powerpoint/2010/main" val="1842408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8C8B76B-C4F6-0D4A-6FBA-A095AB684FF7}"/>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267A7801-6333-F1FA-5CD3-F5C536239DE7}"/>
              </a:ext>
            </a:extLst>
          </p:cNvPr>
          <p:cNvSpPr>
            <a:spLocks noGrp="1"/>
          </p:cNvSpPr>
          <p:nvPr>
            <p:ph type="sldNum" sz="quarter" idx="17"/>
          </p:nvPr>
        </p:nvSpPr>
        <p:spPr/>
        <p:txBody>
          <a:bodyPr/>
          <a:lstStyle/>
          <a:p>
            <a:fld id="{D0BDE101-CAA0-4D21-A888-A3EB54AFFE76}" type="slidenum">
              <a:rPr lang="fr-FR" smtClean="0"/>
              <a:t>15</a:t>
            </a:fld>
            <a:endParaRPr lang="fr-FR"/>
          </a:p>
        </p:txBody>
      </p:sp>
      <p:sp>
        <p:nvSpPr>
          <p:cNvPr id="6" name="ZoneTexte 5">
            <a:extLst>
              <a:ext uri="{FF2B5EF4-FFF2-40B4-BE49-F238E27FC236}">
                <a16:creationId xmlns:a16="http://schemas.microsoft.com/office/drawing/2014/main" id="{D7D27B3A-1107-9658-467D-278CDF5F0D01}"/>
              </a:ext>
            </a:extLst>
          </p:cNvPr>
          <p:cNvSpPr txBox="1"/>
          <p:nvPr/>
        </p:nvSpPr>
        <p:spPr>
          <a:xfrm>
            <a:off x="7306012" y="2279654"/>
            <a:ext cx="4479188" cy="1831271"/>
          </a:xfrm>
          <a:prstGeom prst="rect">
            <a:avLst/>
          </a:prstGeom>
          <a:noFill/>
          <a:ln>
            <a:solidFill>
              <a:schemeClr val="tx1"/>
            </a:solidFill>
            <a:prstDash val="dash"/>
          </a:ln>
        </p:spPr>
        <p:txBody>
          <a:bodyPr wrap="square" rtlCol="0">
            <a:spAutoFit/>
          </a:bodyPr>
          <a:lstStyle/>
          <a:p>
            <a:pPr algn="ctr"/>
            <a:r>
              <a:rPr lang="fr-FR" b="1"/>
              <a:t>Principaux enseignements</a:t>
            </a:r>
          </a:p>
          <a:p>
            <a:endParaRPr lang="fr-FR" sz="1100"/>
          </a:p>
          <a:p>
            <a:pPr marL="285750" indent="-285750">
              <a:buFont typeface="Arial" panose="020B0604020202020204" pitchFamily="34" charset="0"/>
              <a:buChar char="•"/>
            </a:pPr>
            <a:r>
              <a:rPr lang="fr-FR" sz="1400"/>
              <a:t>Les déplacements sont le principal poste d’émission du bilan carbone, notamment à cause des </a:t>
            </a:r>
            <a:r>
              <a:rPr lang="fr-FR" sz="1400" b="1"/>
              <a:t>déplacements domicile-travail</a:t>
            </a:r>
          </a:p>
          <a:p>
            <a:pPr marL="285750" indent="-285750">
              <a:buFont typeface="Arial" panose="020B0604020202020204" pitchFamily="34" charset="0"/>
              <a:buChar char="•"/>
            </a:pPr>
            <a:r>
              <a:rPr lang="fr-FR" sz="1400"/>
              <a:t>Dans le cadre de la restauration, 66% des émissions sont dues aux repas à base de bœuf, poisson, agneau.</a:t>
            </a:r>
            <a:endParaRPr lang="fr-FR"/>
          </a:p>
        </p:txBody>
      </p:sp>
      <p:pic>
        <p:nvPicPr>
          <p:cNvPr id="12" name="Graphique 11" descr="Chat avec un remplissage uni">
            <a:extLst>
              <a:ext uri="{FF2B5EF4-FFF2-40B4-BE49-F238E27FC236}">
                <a16:creationId xmlns:a16="http://schemas.microsoft.com/office/drawing/2014/main" id="{C894FE67-3AAC-F38F-1DE4-752D518D9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827" y="5981670"/>
            <a:ext cx="914400" cy="914400"/>
          </a:xfrm>
          <a:prstGeom prst="rect">
            <a:avLst/>
          </a:prstGeom>
        </p:spPr>
      </p:pic>
      <p:sp>
        <p:nvSpPr>
          <p:cNvPr id="13" name="ZoneTexte 12">
            <a:extLst>
              <a:ext uri="{FF2B5EF4-FFF2-40B4-BE49-F238E27FC236}">
                <a16:creationId xmlns:a16="http://schemas.microsoft.com/office/drawing/2014/main" id="{142596E0-E1D2-4BBB-E135-372519829DF5}"/>
              </a:ext>
            </a:extLst>
          </p:cNvPr>
          <p:cNvSpPr txBox="1"/>
          <p:nvPr/>
        </p:nvSpPr>
        <p:spPr>
          <a:xfrm>
            <a:off x="8268626" y="6254204"/>
            <a:ext cx="1393847" cy="369332"/>
          </a:xfrm>
          <a:prstGeom prst="rect">
            <a:avLst/>
          </a:prstGeom>
          <a:noFill/>
        </p:spPr>
        <p:txBody>
          <a:bodyPr wrap="square" rtlCol="0">
            <a:spAutoFit/>
          </a:bodyPr>
          <a:lstStyle/>
          <a:p>
            <a:r>
              <a:rPr lang="fr-FR" b="1"/>
              <a:t>Réactions</a:t>
            </a:r>
            <a:endParaRPr lang="fr-FR"/>
          </a:p>
        </p:txBody>
      </p:sp>
      <p:sp>
        <p:nvSpPr>
          <p:cNvPr id="7" name="Ellipse 6">
            <a:extLst>
              <a:ext uri="{FF2B5EF4-FFF2-40B4-BE49-F238E27FC236}">
                <a16:creationId xmlns:a16="http://schemas.microsoft.com/office/drawing/2014/main" id="{BCA4D153-4FF1-E433-ED0D-7E405FC38499}"/>
              </a:ext>
            </a:extLst>
          </p:cNvPr>
          <p:cNvSpPr/>
          <p:nvPr/>
        </p:nvSpPr>
        <p:spPr>
          <a:xfrm>
            <a:off x="8529836" y="405914"/>
            <a:ext cx="1440000" cy="1440000"/>
          </a:xfrm>
          <a:prstGeom prst="ellipse">
            <a:avLst/>
          </a:prstGeom>
          <a:solidFill>
            <a:srgbClr val="FF5B4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000" b="1"/>
              <a:t>458</a:t>
            </a:r>
          </a:p>
          <a:p>
            <a:pPr algn="ctr"/>
            <a:r>
              <a:rPr lang="fr-FR"/>
              <a:t>tonnes de CO</a:t>
            </a:r>
            <a:r>
              <a:rPr lang="fr-FR" baseline="-25000"/>
              <a:t>2</a:t>
            </a:r>
            <a:r>
              <a:rPr lang="fr-FR"/>
              <a:t>e</a:t>
            </a:r>
          </a:p>
          <a:p>
            <a:pPr algn="ctr"/>
            <a:r>
              <a:rPr lang="fr-FR" baseline="-25000"/>
              <a:t>(2023)</a:t>
            </a:r>
          </a:p>
        </p:txBody>
      </p:sp>
      <p:sp>
        <p:nvSpPr>
          <p:cNvPr id="9" name="Rectangle 8">
            <a:extLst>
              <a:ext uri="{FF2B5EF4-FFF2-40B4-BE49-F238E27FC236}">
                <a16:creationId xmlns:a16="http://schemas.microsoft.com/office/drawing/2014/main" id="{697ACD9F-980E-0E2F-E1F4-013455AA675D}"/>
              </a:ext>
            </a:extLst>
          </p:cNvPr>
          <p:cNvSpPr/>
          <p:nvPr/>
        </p:nvSpPr>
        <p:spPr>
          <a:xfrm>
            <a:off x="443901" y="1558829"/>
            <a:ext cx="3203066"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258 </a:t>
            </a:r>
            <a:r>
              <a:rPr lang="fr-FR" b="1"/>
              <a:t>g.CO</a:t>
            </a:r>
            <a:r>
              <a:rPr lang="fr-FR" b="1" baseline="-25000"/>
              <a:t>2</a:t>
            </a:r>
            <a:r>
              <a:rPr lang="fr-FR" b="1"/>
              <a:t>e/€ </a:t>
            </a:r>
          </a:p>
          <a:p>
            <a:pPr algn="ctr"/>
            <a:r>
              <a:rPr lang="fr-FR"/>
              <a:t>Intensité carbone du budget de l’école</a:t>
            </a:r>
          </a:p>
        </p:txBody>
      </p:sp>
      <p:sp>
        <p:nvSpPr>
          <p:cNvPr id="11" name="Rectangle 10">
            <a:extLst>
              <a:ext uri="{FF2B5EF4-FFF2-40B4-BE49-F238E27FC236}">
                <a16:creationId xmlns:a16="http://schemas.microsoft.com/office/drawing/2014/main" id="{BCCCDD14-404E-4E53-4279-22688D7DFC61}"/>
              </a:ext>
            </a:extLst>
          </p:cNvPr>
          <p:cNvSpPr/>
          <p:nvPr/>
        </p:nvSpPr>
        <p:spPr>
          <a:xfrm>
            <a:off x="3796800" y="1558829"/>
            <a:ext cx="3359379"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2 </a:t>
            </a:r>
            <a:r>
              <a:rPr lang="fr-FR" b="1"/>
              <a:t>t.CO</a:t>
            </a:r>
            <a:r>
              <a:rPr lang="fr-FR" b="1" baseline="-25000"/>
              <a:t>2</a:t>
            </a:r>
            <a:r>
              <a:rPr lang="fr-FR" b="1"/>
              <a:t>e / personne </a:t>
            </a:r>
          </a:p>
          <a:p>
            <a:pPr algn="ctr"/>
            <a:r>
              <a:rPr lang="fr-FR"/>
              <a:t>(ETP et étudiants)</a:t>
            </a:r>
          </a:p>
        </p:txBody>
      </p:sp>
      <p:sp>
        <p:nvSpPr>
          <p:cNvPr id="14" name="ZoneTexte 13">
            <a:extLst>
              <a:ext uri="{FF2B5EF4-FFF2-40B4-BE49-F238E27FC236}">
                <a16:creationId xmlns:a16="http://schemas.microsoft.com/office/drawing/2014/main" id="{7F189153-CD38-527D-687D-EDFBD2B4B63F}"/>
              </a:ext>
            </a:extLst>
          </p:cNvPr>
          <p:cNvSpPr txBox="1"/>
          <p:nvPr/>
        </p:nvSpPr>
        <p:spPr>
          <a:xfrm>
            <a:off x="7306012" y="4391386"/>
            <a:ext cx="4479188" cy="969496"/>
          </a:xfrm>
          <a:prstGeom prst="rect">
            <a:avLst/>
          </a:prstGeom>
          <a:noFill/>
          <a:ln>
            <a:solidFill>
              <a:schemeClr val="tx1"/>
            </a:solidFill>
            <a:prstDash val="dash"/>
          </a:ln>
        </p:spPr>
        <p:txBody>
          <a:bodyPr wrap="square" rtlCol="0">
            <a:spAutoFit/>
          </a:bodyPr>
          <a:lstStyle/>
          <a:p>
            <a:pPr algn="ctr"/>
            <a:r>
              <a:rPr lang="fr-FR" b="1"/>
              <a:t>Axe d’amélioration</a:t>
            </a:r>
          </a:p>
          <a:p>
            <a:endParaRPr lang="fr-FR" sz="1100"/>
          </a:p>
          <a:p>
            <a:pPr marL="285750" indent="-285750">
              <a:buFont typeface="Arial" panose="020B0604020202020204" pitchFamily="34" charset="0"/>
              <a:buChar char="•"/>
            </a:pPr>
            <a:r>
              <a:rPr lang="fr-FR" sz="1400">
                <a:sym typeface="Wingdings" panose="05000000000000000000" pitchFamily="2" charset="2"/>
              </a:rPr>
              <a:t>Encourager les déplacements en train et limiter l’utilisation de la voiture et de l’avion</a:t>
            </a:r>
            <a:endParaRPr lang="fr-FR" sz="1400"/>
          </a:p>
        </p:txBody>
      </p:sp>
      <p:pic>
        <p:nvPicPr>
          <p:cNvPr id="15" name="Graphique 14" descr="Intelligence artificielle contour">
            <a:extLst>
              <a:ext uri="{FF2B5EF4-FFF2-40B4-BE49-F238E27FC236}">
                <a16:creationId xmlns:a16="http://schemas.microsoft.com/office/drawing/2014/main" id="{919A9EC5-F2D7-53CE-DB34-445D9B51D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18491" y="1822454"/>
            <a:ext cx="914400" cy="914400"/>
          </a:xfrm>
          <a:prstGeom prst="rect">
            <a:avLst/>
          </a:prstGeom>
        </p:spPr>
      </p:pic>
      <p:sp>
        <p:nvSpPr>
          <p:cNvPr id="18" name="Espace réservé du texte 17">
            <a:extLst>
              <a:ext uri="{FF2B5EF4-FFF2-40B4-BE49-F238E27FC236}">
                <a16:creationId xmlns:a16="http://schemas.microsoft.com/office/drawing/2014/main" id="{A44AB510-33F9-487E-09D9-B36D0D57242C}"/>
              </a:ext>
            </a:extLst>
          </p:cNvPr>
          <p:cNvSpPr>
            <a:spLocks noGrp="1"/>
          </p:cNvSpPr>
          <p:nvPr>
            <p:ph type="body" sz="quarter" idx="13"/>
          </p:nvPr>
        </p:nvSpPr>
        <p:spPr>
          <a:xfrm>
            <a:off x="840000" y="781271"/>
            <a:ext cx="9360000" cy="432000"/>
          </a:xfrm>
        </p:spPr>
        <p:txBody>
          <a:bodyPr/>
          <a:lstStyle/>
          <a:p>
            <a:r>
              <a:rPr lang="fr-FR"/>
              <a:t>ENSA Paris Cergy</a:t>
            </a:r>
          </a:p>
        </p:txBody>
      </p:sp>
      <p:pic>
        <p:nvPicPr>
          <p:cNvPr id="19" name="Image 18" descr="Une image contenant texte, Police, conception, guide&#10;&#10;Description générée automatiquement">
            <a:extLst>
              <a:ext uri="{FF2B5EF4-FFF2-40B4-BE49-F238E27FC236}">
                <a16:creationId xmlns:a16="http://schemas.microsoft.com/office/drawing/2014/main" id="{C738FDAC-DEA9-411B-084F-F344F70859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24457" y="352927"/>
            <a:ext cx="2067543" cy="983386"/>
          </a:xfrm>
          <a:prstGeom prst="rect">
            <a:avLst/>
          </a:prstGeom>
        </p:spPr>
      </p:pic>
      <p:graphicFrame>
        <p:nvGraphicFramePr>
          <p:cNvPr id="20" name="Graphique 19">
            <a:extLst>
              <a:ext uri="{FF2B5EF4-FFF2-40B4-BE49-F238E27FC236}">
                <a16:creationId xmlns:a16="http://schemas.microsoft.com/office/drawing/2014/main" id="{37893F37-FE12-208A-23B8-ABBA8534097F}"/>
              </a:ext>
            </a:extLst>
          </p:cNvPr>
          <p:cNvGraphicFramePr>
            <a:graphicFrameLocks/>
          </p:cNvGraphicFramePr>
          <p:nvPr>
            <p:extLst>
              <p:ext uri="{D42A27DB-BD31-4B8C-83A1-F6EECF244321}">
                <p14:modId xmlns:p14="http://schemas.microsoft.com/office/powerpoint/2010/main" val="354588978"/>
              </p:ext>
            </p:extLst>
          </p:nvPr>
        </p:nvGraphicFramePr>
        <p:xfrm>
          <a:off x="0" y="2706321"/>
          <a:ext cx="7334827" cy="3917215"/>
        </p:xfrm>
        <a:graphic>
          <a:graphicData uri="http://schemas.openxmlformats.org/drawingml/2006/chart">
            <c:chart xmlns:c="http://schemas.openxmlformats.org/drawingml/2006/chart" xmlns:r="http://schemas.openxmlformats.org/officeDocument/2006/relationships" r:id="rId8"/>
          </a:graphicData>
        </a:graphic>
      </p:graphicFrame>
      <p:sp>
        <p:nvSpPr>
          <p:cNvPr id="21" name="ZoneTexte 20">
            <a:extLst>
              <a:ext uri="{FF2B5EF4-FFF2-40B4-BE49-F238E27FC236}">
                <a16:creationId xmlns:a16="http://schemas.microsoft.com/office/drawing/2014/main" id="{011059FB-A91B-821B-4F15-2FA0FBDB2F15}"/>
              </a:ext>
            </a:extLst>
          </p:cNvPr>
          <p:cNvSpPr txBox="1"/>
          <p:nvPr/>
        </p:nvSpPr>
        <p:spPr>
          <a:xfrm>
            <a:off x="2448331" y="3302042"/>
            <a:ext cx="543339" cy="253916"/>
          </a:xfrm>
          <a:prstGeom prst="rect">
            <a:avLst/>
          </a:prstGeom>
          <a:noFill/>
        </p:spPr>
        <p:txBody>
          <a:bodyPr wrap="square" rtlCol="0">
            <a:spAutoFit/>
          </a:bodyPr>
          <a:lstStyle/>
          <a:p>
            <a:pPr algn="ctr"/>
            <a:r>
              <a:rPr lang="fr-FR" sz="1050">
                <a:solidFill>
                  <a:schemeClr val="tx1">
                    <a:lumMod val="75000"/>
                    <a:lumOff val="25000"/>
                  </a:schemeClr>
                </a:solidFill>
              </a:rPr>
              <a:t>39%</a:t>
            </a:r>
          </a:p>
        </p:txBody>
      </p:sp>
      <p:sp>
        <p:nvSpPr>
          <p:cNvPr id="22" name="ZoneTexte 21">
            <a:extLst>
              <a:ext uri="{FF2B5EF4-FFF2-40B4-BE49-F238E27FC236}">
                <a16:creationId xmlns:a16="http://schemas.microsoft.com/office/drawing/2014/main" id="{D92011C3-82C5-D986-08F3-D1002E8D29C7}"/>
              </a:ext>
            </a:extLst>
          </p:cNvPr>
          <p:cNvSpPr txBox="1"/>
          <p:nvPr/>
        </p:nvSpPr>
        <p:spPr>
          <a:xfrm>
            <a:off x="764090" y="4506163"/>
            <a:ext cx="543339" cy="253916"/>
          </a:xfrm>
          <a:prstGeom prst="rect">
            <a:avLst/>
          </a:prstGeom>
          <a:noFill/>
        </p:spPr>
        <p:txBody>
          <a:bodyPr wrap="square" rtlCol="0">
            <a:spAutoFit/>
          </a:bodyPr>
          <a:lstStyle/>
          <a:p>
            <a:pPr algn="ctr"/>
            <a:r>
              <a:rPr lang="fr-FR" sz="1050">
                <a:solidFill>
                  <a:schemeClr val="tx1">
                    <a:lumMod val="75000"/>
                    <a:lumOff val="25000"/>
                  </a:schemeClr>
                </a:solidFill>
              </a:rPr>
              <a:t>7%</a:t>
            </a:r>
          </a:p>
        </p:txBody>
      </p:sp>
      <p:sp>
        <p:nvSpPr>
          <p:cNvPr id="23" name="ZoneTexte 22">
            <a:extLst>
              <a:ext uri="{FF2B5EF4-FFF2-40B4-BE49-F238E27FC236}">
                <a16:creationId xmlns:a16="http://schemas.microsoft.com/office/drawing/2014/main" id="{EEA586D4-41C5-12F7-FD4D-87C3FA978592}"/>
              </a:ext>
            </a:extLst>
          </p:cNvPr>
          <p:cNvSpPr txBox="1"/>
          <p:nvPr/>
        </p:nvSpPr>
        <p:spPr>
          <a:xfrm>
            <a:off x="1572034" y="4673413"/>
            <a:ext cx="543339" cy="253916"/>
          </a:xfrm>
          <a:prstGeom prst="rect">
            <a:avLst/>
          </a:prstGeom>
          <a:noFill/>
        </p:spPr>
        <p:txBody>
          <a:bodyPr wrap="square" rtlCol="0">
            <a:spAutoFit/>
          </a:bodyPr>
          <a:lstStyle/>
          <a:p>
            <a:pPr algn="ctr"/>
            <a:r>
              <a:rPr lang="fr-FR" sz="1050">
                <a:solidFill>
                  <a:schemeClr val="tx1">
                    <a:lumMod val="75000"/>
                    <a:lumOff val="25000"/>
                  </a:schemeClr>
                </a:solidFill>
              </a:rPr>
              <a:t>3%</a:t>
            </a:r>
          </a:p>
        </p:txBody>
      </p:sp>
      <p:sp>
        <p:nvSpPr>
          <p:cNvPr id="24" name="ZoneTexte 23">
            <a:extLst>
              <a:ext uri="{FF2B5EF4-FFF2-40B4-BE49-F238E27FC236}">
                <a16:creationId xmlns:a16="http://schemas.microsoft.com/office/drawing/2014/main" id="{D720D088-6731-1297-BBCB-98840A7F268B}"/>
              </a:ext>
            </a:extLst>
          </p:cNvPr>
          <p:cNvSpPr txBox="1"/>
          <p:nvPr/>
        </p:nvSpPr>
        <p:spPr>
          <a:xfrm>
            <a:off x="3117441" y="4823447"/>
            <a:ext cx="543339" cy="253916"/>
          </a:xfrm>
          <a:prstGeom prst="rect">
            <a:avLst/>
          </a:prstGeom>
          <a:noFill/>
        </p:spPr>
        <p:txBody>
          <a:bodyPr wrap="square" rtlCol="0">
            <a:spAutoFit/>
          </a:bodyPr>
          <a:lstStyle/>
          <a:p>
            <a:pPr algn="ctr"/>
            <a:r>
              <a:rPr lang="fr-FR" sz="1050">
                <a:solidFill>
                  <a:schemeClr val="tx1">
                    <a:lumMod val="75000"/>
                    <a:lumOff val="25000"/>
                  </a:schemeClr>
                </a:solidFill>
              </a:rPr>
              <a:t>0%</a:t>
            </a:r>
          </a:p>
        </p:txBody>
      </p:sp>
      <p:sp>
        <p:nvSpPr>
          <p:cNvPr id="25" name="ZoneTexte 24">
            <a:extLst>
              <a:ext uri="{FF2B5EF4-FFF2-40B4-BE49-F238E27FC236}">
                <a16:creationId xmlns:a16="http://schemas.microsoft.com/office/drawing/2014/main" id="{B457F7F4-D1FC-2981-B1C6-EAE1C1276C00}"/>
              </a:ext>
            </a:extLst>
          </p:cNvPr>
          <p:cNvSpPr txBox="1"/>
          <p:nvPr/>
        </p:nvSpPr>
        <p:spPr>
          <a:xfrm>
            <a:off x="4077852" y="3991810"/>
            <a:ext cx="543339" cy="253916"/>
          </a:xfrm>
          <a:prstGeom prst="rect">
            <a:avLst/>
          </a:prstGeom>
          <a:noFill/>
        </p:spPr>
        <p:txBody>
          <a:bodyPr wrap="square" rtlCol="0">
            <a:spAutoFit/>
          </a:bodyPr>
          <a:lstStyle/>
          <a:p>
            <a:pPr algn="ctr"/>
            <a:r>
              <a:rPr lang="fr-FR" sz="1050">
                <a:solidFill>
                  <a:schemeClr val="tx1">
                    <a:lumMod val="75000"/>
                    <a:lumOff val="25000"/>
                  </a:schemeClr>
                </a:solidFill>
              </a:rPr>
              <a:t>21%</a:t>
            </a:r>
          </a:p>
        </p:txBody>
      </p:sp>
      <p:sp>
        <p:nvSpPr>
          <p:cNvPr id="31" name="ZoneTexte 30">
            <a:extLst>
              <a:ext uri="{FF2B5EF4-FFF2-40B4-BE49-F238E27FC236}">
                <a16:creationId xmlns:a16="http://schemas.microsoft.com/office/drawing/2014/main" id="{C27984D5-E137-7F09-7CEA-94859E3C5D9C}"/>
              </a:ext>
            </a:extLst>
          </p:cNvPr>
          <p:cNvSpPr txBox="1"/>
          <p:nvPr/>
        </p:nvSpPr>
        <p:spPr>
          <a:xfrm>
            <a:off x="4899377" y="4361042"/>
            <a:ext cx="543339" cy="253916"/>
          </a:xfrm>
          <a:prstGeom prst="rect">
            <a:avLst/>
          </a:prstGeom>
          <a:noFill/>
        </p:spPr>
        <p:txBody>
          <a:bodyPr wrap="square" rtlCol="0">
            <a:spAutoFit/>
          </a:bodyPr>
          <a:lstStyle/>
          <a:p>
            <a:pPr algn="ctr"/>
            <a:r>
              <a:rPr lang="fr-FR" sz="1050">
                <a:solidFill>
                  <a:schemeClr val="tx1">
                    <a:lumMod val="75000"/>
                    <a:lumOff val="25000"/>
                  </a:schemeClr>
                </a:solidFill>
              </a:rPr>
              <a:t>12%</a:t>
            </a:r>
          </a:p>
        </p:txBody>
      </p:sp>
      <p:sp>
        <p:nvSpPr>
          <p:cNvPr id="32" name="ZoneTexte 31">
            <a:extLst>
              <a:ext uri="{FF2B5EF4-FFF2-40B4-BE49-F238E27FC236}">
                <a16:creationId xmlns:a16="http://schemas.microsoft.com/office/drawing/2014/main" id="{D77FAAAA-E5AC-845A-E661-50C0CC1D36A2}"/>
              </a:ext>
            </a:extLst>
          </p:cNvPr>
          <p:cNvSpPr txBox="1"/>
          <p:nvPr/>
        </p:nvSpPr>
        <p:spPr>
          <a:xfrm>
            <a:off x="5696661" y="4727252"/>
            <a:ext cx="543339" cy="253916"/>
          </a:xfrm>
          <a:prstGeom prst="rect">
            <a:avLst/>
          </a:prstGeom>
          <a:noFill/>
        </p:spPr>
        <p:txBody>
          <a:bodyPr wrap="square" rtlCol="0">
            <a:spAutoFit/>
          </a:bodyPr>
          <a:lstStyle/>
          <a:p>
            <a:pPr algn="ctr"/>
            <a:r>
              <a:rPr lang="fr-FR" sz="1050">
                <a:solidFill>
                  <a:schemeClr val="tx1">
                    <a:lumMod val="75000"/>
                    <a:lumOff val="25000"/>
                  </a:schemeClr>
                </a:solidFill>
              </a:rPr>
              <a:t>1%</a:t>
            </a:r>
          </a:p>
        </p:txBody>
      </p:sp>
      <p:sp>
        <p:nvSpPr>
          <p:cNvPr id="33" name="ZoneTexte 32">
            <a:extLst>
              <a:ext uri="{FF2B5EF4-FFF2-40B4-BE49-F238E27FC236}">
                <a16:creationId xmlns:a16="http://schemas.microsoft.com/office/drawing/2014/main" id="{624C85A7-A0D8-955C-FEDB-50A77AD2D49B}"/>
              </a:ext>
            </a:extLst>
          </p:cNvPr>
          <p:cNvSpPr txBox="1"/>
          <p:nvPr/>
        </p:nvSpPr>
        <p:spPr>
          <a:xfrm>
            <a:off x="6526357" y="4118768"/>
            <a:ext cx="543339" cy="253916"/>
          </a:xfrm>
          <a:prstGeom prst="rect">
            <a:avLst/>
          </a:prstGeom>
          <a:noFill/>
        </p:spPr>
        <p:txBody>
          <a:bodyPr wrap="square" rtlCol="0">
            <a:spAutoFit/>
          </a:bodyPr>
          <a:lstStyle/>
          <a:p>
            <a:pPr algn="ctr"/>
            <a:r>
              <a:rPr lang="fr-FR" sz="1050">
                <a:solidFill>
                  <a:schemeClr val="tx1">
                    <a:lumMod val="75000"/>
                    <a:lumOff val="25000"/>
                  </a:schemeClr>
                </a:solidFill>
              </a:rPr>
              <a:t>17%</a:t>
            </a:r>
          </a:p>
        </p:txBody>
      </p:sp>
    </p:spTree>
    <p:extLst>
      <p:ext uri="{BB962C8B-B14F-4D97-AF65-F5344CB8AC3E}">
        <p14:creationId xmlns:p14="http://schemas.microsoft.com/office/powerpoint/2010/main" val="1792478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BCC476-51E0-2AB5-DE8B-18474AA7D364}"/>
              </a:ext>
            </a:extLst>
          </p:cNvPr>
          <p:cNvSpPr>
            <a:spLocks noGrp="1"/>
          </p:cNvSpPr>
          <p:nvPr>
            <p:ph type="body" sz="quarter" idx="13"/>
          </p:nvPr>
        </p:nvSpPr>
        <p:spPr>
          <a:xfrm>
            <a:off x="840000" y="693915"/>
            <a:ext cx="9360000" cy="432000"/>
          </a:xfrm>
        </p:spPr>
        <p:txBody>
          <a:bodyPr vert="horz" lIns="0" tIns="0" rIns="0" bIns="0" rtlCol="0" anchor="t">
            <a:noAutofit/>
          </a:bodyPr>
          <a:lstStyle/>
          <a:p>
            <a:r>
              <a:rPr lang="fr-FR">
                <a:latin typeface="Switzer Semibold"/>
              </a:rPr>
              <a:t>ENSCI Les Ateliers</a:t>
            </a:r>
            <a:endParaRPr lang="fr-FR"/>
          </a:p>
        </p:txBody>
      </p:sp>
      <p:sp>
        <p:nvSpPr>
          <p:cNvPr id="4" name="Espace réservé du pied de page 3">
            <a:extLst>
              <a:ext uri="{FF2B5EF4-FFF2-40B4-BE49-F238E27FC236}">
                <a16:creationId xmlns:a16="http://schemas.microsoft.com/office/drawing/2014/main" id="{18C8B76B-C4F6-0D4A-6FBA-A095AB684FF7}"/>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267A7801-6333-F1FA-5CD3-F5C536239DE7}"/>
              </a:ext>
            </a:extLst>
          </p:cNvPr>
          <p:cNvSpPr>
            <a:spLocks noGrp="1"/>
          </p:cNvSpPr>
          <p:nvPr>
            <p:ph type="sldNum" sz="quarter" idx="17"/>
          </p:nvPr>
        </p:nvSpPr>
        <p:spPr/>
        <p:txBody>
          <a:bodyPr/>
          <a:lstStyle/>
          <a:p>
            <a:fld id="{D0BDE101-CAA0-4D21-A888-A3EB54AFFE76}" type="slidenum">
              <a:rPr lang="fr-FR" smtClean="0"/>
              <a:t>16</a:t>
            </a:fld>
            <a:endParaRPr lang="fr-FR"/>
          </a:p>
        </p:txBody>
      </p:sp>
      <p:sp>
        <p:nvSpPr>
          <p:cNvPr id="6" name="ZoneTexte 5">
            <a:extLst>
              <a:ext uri="{FF2B5EF4-FFF2-40B4-BE49-F238E27FC236}">
                <a16:creationId xmlns:a16="http://schemas.microsoft.com/office/drawing/2014/main" id="{D7D27B3A-1107-9658-467D-278CDF5F0D01}"/>
              </a:ext>
            </a:extLst>
          </p:cNvPr>
          <p:cNvSpPr txBox="1"/>
          <p:nvPr/>
        </p:nvSpPr>
        <p:spPr>
          <a:xfrm>
            <a:off x="7326331" y="2162202"/>
            <a:ext cx="4762887" cy="2231380"/>
          </a:xfrm>
          <a:prstGeom prst="rect">
            <a:avLst/>
          </a:prstGeom>
          <a:noFill/>
          <a:ln>
            <a:solidFill>
              <a:schemeClr val="tx1"/>
            </a:solidFill>
            <a:prstDash val="dash"/>
          </a:ln>
        </p:spPr>
        <p:txBody>
          <a:bodyPr wrap="square" lIns="91440" tIns="45720" rIns="91440" bIns="45720" rtlCol="0" anchor="t">
            <a:spAutoFit/>
          </a:bodyPr>
          <a:lstStyle/>
          <a:p>
            <a:pPr algn="ctr"/>
            <a:r>
              <a:rPr lang="fr-FR" sz="1600" b="1" dirty="0"/>
              <a:t>Principaux enseignements</a:t>
            </a:r>
          </a:p>
          <a:p>
            <a:endParaRPr lang="fr-FR" sz="1100" dirty="0"/>
          </a:p>
          <a:p>
            <a:pPr marL="285750" indent="-285750" algn="just">
              <a:buFont typeface="Arial" panose="020B0604020202020204" pitchFamily="34" charset="0"/>
              <a:buChar char="•"/>
            </a:pPr>
            <a:r>
              <a:rPr lang="fr-FR" sz="1400" dirty="0"/>
              <a:t>Une très impactante mobilité internationale. 13% des km parcourus le sont en avion, et représentent 82% des émissions GES  </a:t>
            </a:r>
          </a:p>
          <a:p>
            <a:pPr marL="285750" indent="-285750" algn="just">
              <a:buFont typeface="Arial" panose="020B0604020202020204" pitchFamily="34" charset="0"/>
              <a:buChar char="•"/>
            </a:pPr>
            <a:r>
              <a:rPr lang="fr-FR" sz="1400" dirty="0"/>
              <a:t>23% des émissions de GES sont dues à </a:t>
            </a:r>
            <a:r>
              <a:rPr lang="fr-FR" sz="1400" b="1" dirty="0"/>
              <a:t>l’énergie des bâtiments </a:t>
            </a:r>
          </a:p>
          <a:p>
            <a:pPr marL="285750" indent="-285750" algn="just">
              <a:buFont typeface="Arial" panose="020B0604020202020204" pitchFamily="34" charset="0"/>
              <a:buChar char="•"/>
            </a:pPr>
            <a:r>
              <a:rPr lang="fr-FR" sz="1400" dirty="0"/>
              <a:t>Les repas à base de </a:t>
            </a:r>
            <a:r>
              <a:rPr lang="fr-FR" sz="1400" b="1" dirty="0"/>
              <a:t>viande rouge </a:t>
            </a:r>
            <a:r>
              <a:rPr lang="fr-FR" sz="1400" dirty="0"/>
              <a:t>représentent 16% de l’alimentation quotidienne de l’école et 59% de l’impact GES. </a:t>
            </a:r>
          </a:p>
        </p:txBody>
      </p:sp>
      <p:pic>
        <p:nvPicPr>
          <p:cNvPr id="12" name="Graphique 11" descr="Chat avec un remplissage uni">
            <a:extLst>
              <a:ext uri="{FF2B5EF4-FFF2-40B4-BE49-F238E27FC236}">
                <a16:creationId xmlns:a16="http://schemas.microsoft.com/office/drawing/2014/main" id="{C894FE67-3AAC-F38F-1DE4-752D518D9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827" y="5981670"/>
            <a:ext cx="914400" cy="914400"/>
          </a:xfrm>
          <a:prstGeom prst="rect">
            <a:avLst/>
          </a:prstGeom>
        </p:spPr>
      </p:pic>
      <p:sp>
        <p:nvSpPr>
          <p:cNvPr id="13" name="ZoneTexte 12">
            <a:extLst>
              <a:ext uri="{FF2B5EF4-FFF2-40B4-BE49-F238E27FC236}">
                <a16:creationId xmlns:a16="http://schemas.microsoft.com/office/drawing/2014/main" id="{142596E0-E1D2-4BBB-E135-372519829DF5}"/>
              </a:ext>
            </a:extLst>
          </p:cNvPr>
          <p:cNvSpPr txBox="1"/>
          <p:nvPr/>
        </p:nvSpPr>
        <p:spPr>
          <a:xfrm>
            <a:off x="8268626" y="6254204"/>
            <a:ext cx="1393847" cy="369332"/>
          </a:xfrm>
          <a:prstGeom prst="rect">
            <a:avLst/>
          </a:prstGeom>
          <a:noFill/>
        </p:spPr>
        <p:txBody>
          <a:bodyPr wrap="square" rtlCol="0">
            <a:spAutoFit/>
          </a:bodyPr>
          <a:lstStyle/>
          <a:p>
            <a:r>
              <a:rPr lang="fr-FR" b="1"/>
              <a:t>Réactions</a:t>
            </a:r>
            <a:endParaRPr lang="fr-FR"/>
          </a:p>
        </p:txBody>
      </p:sp>
      <p:sp>
        <p:nvSpPr>
          <p:cNvPr id="7" name="Ellipse 6">
            <a:extLst>
              <a:ext uri="{FF2B5EF4-FFF2-40B4-BE49-F238E27FC236}">
                <a16:creationId xmlns:a16="http://schemas.microsoft.com/office/drawing/2014/main" id="{BCA4D153-4FF1-E433-ED0D-7E405FC38499}"/>
              </a:ext>
            </a:extLst>
          </p:cNvPr>
          <p:cNvSpPr/>
          <p:nvPr/>
        </p:nvSpPr>
        <p:spPr>
          <a:xfrm>
            <a:off x="8529836" y="405914"/>
            <a:ext cx="1440000" cy="1440000"/>
          </a:xfrm>
          <a:prstGeom prst="ellipse">
            <a:avLst/>
          </a:prstGeom>
          <a:solidFill>
            <a:srgbClr val="FF5B4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000" b="1"/>
              <a:t>698</a:t>
            </a:r>
          </a:p>
          <a:p>
            <a:pPr algn="ctr"/>
            <a:r>
              <a:rPr lang="fr-FR"/>
              <a:t>tonnes de CO</a:t>
            </a:r>
            <a:r>
              <a:rPr lang="fr-FR" baseline="-25000"/>
              <a:t>2</a:t>
            </a:r>
            <a:r>
              <a:rPr lang="fr-FR"/>
              <a:t>e</a:t>
            </a:r>
          </a:p>
          <a:p>
            <a:pPr algn="ctr"/>
            <a:r>
              <a:rPr lang="fr-FR" baseline="-25000"/>
              <a:t>(2023)</a:t>
            </a:r>
          </a:p>
        </p:txBody>
      </p:sp>
      <p:sp>
        <p:nvSpPr>
          <p:cNvPr id="9" name="Rectangle 8">
            <a:extLst>
              <a:ext uri="{FF2B5EF4-FFF2-40B4-BE49-F238E27FC236}">
                <a16:creationId xmlns:a16="http://schemas.microsoft.com/office/drawing/2014/main" id="{697ACD9F-980E-0E2F-E1F4-013455AA675D}"/>
              </a:ext>
            </a:extLst>
          </p:cNvPr>
          <p:cNvSpPr/>
          <p:nvPr/>
        </p:nvSpPr>
        <p:spPr>
          <a:xfrm>
            <a:off x="443901" y="1558829"/>
            <a:ext cx="3203066"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79 </a:t>
            </a:r>
            <a:r>
              <a:rPr lang="fr-FR" b="1"/>
              <a:t>g.CO</a:t>
            </a:r>
            <a:r>
              <a:rPr lang="fr-FR" b="1" baseline="-25000"/>
              <a:t>2</a:t>
            </a:r>
            <a:r>
              <a:rPr lang="fr-FR" b="1"/>
              <a:t>e/€ </a:t>
            </a:r>
          </a:p>
          <a:p>
            <a:pPr algn="ctr"/>
            <a:r>
              <a:rPr lang="fr-FR"/>
              <a:t>Intensité carbone du budget de l’école</a:t>
            </a:r>
          </a:p>
        </p:txBody>
      </p:sp>
      <p:sp>
        <p:nvSpPr>
          <p:cNvPr id="11" name="Rectangle 10">
            <a:extLst>
              <a:ext uri="{FF2B5EF4-FFF2-40B4-BE49-F238E27FC236}">
                <a16:creationId xmlns:a16="http://schemas.microsoft.com/office/drawing/2014/main" id="{BCCCDD14-404E-4E53-4279-22688D7DFC61}"/>
              </a:ext>
            </a:extLst>
          </p:cNvPr>
          <p:cNvSpPr/>
          <p:nvPr/>
        </p:nvSpPr>
        <p:spPr>
          <a:xfrm>
            <a:off x="3796800" y="1558829"/>
            <a:ext cx="3359379"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1,7 </a:t>
            </a:r>
            <a:r>
              <a:rPr lang="fr-FR" b="1"/>
              <a:t>t.CO</a:t>
            </a:r>
            <a:r>
              <a:rPr lang="fr-FR" b="1" baseline="-25000"/>
              <a:t>2</a:t>
            </a:r>
            <a:r>
              <a:rPr lang="fr-FR" b="1"/>
              <a:t>e / personne </a:t>
            </a:r>
          </a:p>
          <a:p>
            <a:pPr algn="ctr"/>
            <a:r>
              <a:rPr lang="fr-FR"/>
              <a:t>(ETP et étudiants)</a:t>
            </a:r>
          </a:p>
        </p:txBody>
      </p:sp>
      <p:sp>
        <p:nvSpPr>
          <p:cNvPr id="14" name="ZoneTexte 13">
            <a:extLst>
              <a:ext uri="{FF2B5EF4-FFF2-40B4-BE49-F238E27FC236}">
                <a16:creationId xmlns:a16="http://schemas.microsoft.com/office/drawing/2014/main" id="{7F189153-CD38-527D-687D-EDFBD2B4B63F}"/>
              </a:ext>
            </a:extLst>
          </p:cNvPr>
          <p:cNvSpPr txBox="1"/>
          <p:nvPr/>
        </p:nvSpPr>
        <p:spPr>
          <a:xfrm>
            <a:off x="7353196" y="4893351"/>
            <a:ext cx="4762886" cy="1154162"/>
          </a:xfrm>
          <a:prstGeom prst="rect">
            <a:avLst/>
          </a:prstGeom>
          <a:noFill/>
          <a:ln>
            <a:solidFill>
              <a:schemeClr val="tx1"/>
            </a:solidFill>
            <a:prstDash val="dash"/>
          </a:ln>
        </p:spPr>
        <p:txBody>
          <a:bodyPr wrap="square" lIns="91440" tIns="45720" rIns="91440" bIns="45720" rtlCol="0" anchor="t">
            <a:spAutoFit/>
          </a:bodyPr>
          <a:lstStyle/>
          <a:p>
            <a:pPr algn="ctr"/>
            <a:r>
              <a:rPr lang="fr-FR" sz="1600" b="1"/>
              <a:t>Axes d’amélioration</a:t>
            </a:r>
          </a:p>
          <a:p>
            <a:pPr algn="ctr"/>
            <a:endParaRPr lang="fr-FR" sz="1100" b="1"/>
          </a:p>
          <a:p>
            <a:pPr marL="285750" indent="-285750">
              <a:buFont typeface="Arial" panose="020B0604020202020204" pitchFamily="34" charset="0"/>
              <a:buChar char="•"/>
            </a:pPr>
            <a:r>
              <a:rPr lang="fr-FR" sz="1400"/>
              <a:t>Limiter les déplacements en avion, 55 fois plus émissifs que le train</a:t>
            </a:r>
          </a:p>
          <a:p>
            <a:pPr marL="285750" indent="-285750" algn="just">
              <a:buFont typeface="Arial" panose="020B0604020202020204" pitchFamily="34" charset="0"/>
              <a:buChar char="•"/>
            </a:pPr>
            <a:r>
              <a:rPr lang="fr-FR" sz="1400"/>
              <a:t>Décarboner l’énergie des bâtiments</a:t>
            </a:r>
          </a:p>
        </p:txBody>
      </p:sp>
      <p:pic>
        <p:nvPicPr>
          <p:cNvPr id="15" name="Graphique 14" descr="Intelligence artificielle contour">
            <a:extLst>
              <a:ext uri="{FF2B5EF4-FFF2-40B4-BE49-F238E27FC236}">
                <a16:creationId xmlns:a16="http://schemas.microsoft.com/office/drawing/2014/main" id="{919A9EC5-F2D7-53CE-DB34-445D9B51D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69696" y="1387568"/>
            <a:ext cx="914400" cy="914400"/>
          </a:xfrm>
          <a:prstGeom prst="rect">
            <a:avLst/>
          </a:prstGeom>
        </p:spPr>
      </p:pic>
      <p:pic>
        <p:nvPicPr>
          <p:cNvPr id="16" name="Image 15">
            <a:extLst>
              <a:ext uri="{FF2B5EF4-FFF2-40B4-BE49-F238E27FC236}">
                <a16:creationId xmlns:a16="http://schemas.microsoft.com/office/drawing/2014/main" id="{E86C37F1-7AEE-020C-C04F-B2F4E2E2AE62}"/>
              </a:ext>
            </a:extLst>
          </p:cNvPr>
          <p:cNvPicPr>
            <a:picLocks noChangeAspect="1"/>
          </p:cNvPicPr>
          <p:nvPr/>
        </p:nvPicPr>
        <p:blipFill>
          <a:blip r:embed="rId7"/>
          <a:stretch>
            <a:fillRect/>
          </a:stretch>
        </p:blipFill>
        <p:spPr>
          <a:xfrm>
            <a:off x="10424051" y="529384"/>
            <a:ext cx="1564549" cy="853091"/>
          </a:xfrm>
          <a:prstGeom prst="rect">
            <a:avLst/>
          </a:prstGeom>
        </p:spPr>
      </p:pic>
      <p:graphicFrame>
        <p:nvGraphicFramePr>
          <p:cNvPr id="27" name="Graphique 26">
            <a:extLst>
              <a:ext uri="{FF2B5EF4-FFF2-40B4-BE49-F238E27FC236}">
                <a16:creationId xmlns:a16="http://schemas.microsoft.com/office/drawing/2014/main" id="{689F851C-4083-2C4E-6D3C-E731EE2205B9}"/>
              </a:ext>
            </a:extLst>
          </p:cNvPr>
          <p:cNvGraphicFramePr>
            <a:graphicFrameLocks/>
          </p:cNvGraphicFramePr>
          <p:nvPr>
            <p:extLst>
              <p:ext uri="{D42A27DB-BD31-4B8C-83A1-F6EECF244321}">
                <p14:modId xmlns:p14="http://schemas.microsoft.com/office/powerpoint/2010/main" val="566022739"/>
              </p:ext>
            </p:extLst>
          </p:nvPr>
        </p:nvGraphicFramePr>
        <p:xfrm>
          <a:off x="156673" y="2520405"/>
          <a:ext cx="6999506" cy="4272285"/>
        </p:xfrm>
        <a:graphic>
          <a:graphicData uri="http://schemas.openxmlformats.org/drawingml/2006/chart">
            <c:chart xmlns:c="http://schemas.openxmlformats.org/drawingml/2006/chart" xmlns:r="http://schemas.openxmlformats.org/officeDocument/2006/relationships" r:id="rId8"/>
          </a:graphicData>
        </a:graphic>
      </p:graphicFrame>
      <p:sp>
        <p:nvSpPr>
          <p:cNvPr id="28" name="ZoneTexte 27">
            <a:extLst>
              <a:ext uri="{FF2B5EF4-FFF2-40B4-BE49-F238E27FC236}">
                <a16:creationId xmlns:a16="http://schemas.microsoft.com/office/drawing/2014/main" id="{669F77CC-3FEE-EC04-9CCA-F4E0643B82B3}"/>
              </a:ext>
            </a:extLst>
          </p:cNvPr>
          <p:cNvSpPr txBox="1"/>
          <p:nvPr/>
        </p:nvSpPr>
        <p:spPr>
          <a:xfrm>
            <a:off x="1074953" y="3337695"/>
            <a:ext cx="53140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935E28"/>
                </a:solidFill>
                <a:effectLst/>
                <a:uLnTx/>
                <a:uFillTx/>
              </a:rPr>
              <a:t>23 %</a:t>
            </a:r>
          </a:p>
        </p:txBody>
      </p:sp>
      <p:sp>
        <p:nvSpPr>
          <p:cNvPr id="29" name="ZoneTexte 28">
            <a:extLst>
              <a:ext uri="{FF2B5EF4-FFF2-40B4-BE49-F238E27FC236}">
                <a16:creationId xmlns:a16="http://schemas.microsoft.com/office/drawing/2014/main" id="{B7F5DA77-4F57-359C-001A-E1F2BDFB663A}"/>
              </a:ext>
            </a:extLst>
          </p:cNvPr>
          <p:cNvSpPr txBox="1"/>
          <p:nvPr/>
        </p:nvSpPr>
        <p:spPr>
          <a:xfrm>
            <a:off x="1958327" y="5130232"/>
            <a:ext cx="53140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935E28"/>
                </a:solidFill>
                <a:effectLst/>
                <a:uLnTx/>
                <a:uFillTx/>
              </a:rPr>
              <a:t>6 %</a:t>
            </a:r>
          </a:p>
        </p:txBody>
      </p:sp>
      <p:sp>
        <p:nvSpPr>
          <p:cNvPr id="30" name="ZoneTexte 29">
            <a:extLst>
              <a:ext uri="{FF2B5EF4-FFF2-40B4-BE49-F238E27FC236}">
                <a16:creationId xmlns:a16="http://schemas.microsoft.com/office/drawing/2014/main" id="{4A80022A-B6C1-0161-E9BD-42CAC5E07752}"/>
              </a:ext>
            </a:extLst>
          </p:cNvPr>
          <p:cNvSpPr txBox="1"/>
          <p:nvPr/>
        </p:nvSpPr>
        <p:spPr>
          <a:xfrm>
            <a:off x="3697990" y="3914895"/>
            <a:ext cx="53140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935E28"/>
                </a:solidFill>
                <a:effectLst/>
                <a:uLnTx/>
                <a:uFillTx/>
              </a:rPr>
              <a:t>17%</a:t>
            </a:r>
          </a:p>
        </p:txBody>
      </p:sp>
      <p:sp>
        <p:nvSpPr>
          <p:cNvPr id="31" name="ZoneTexte 30">
            <a:extLst>
              <a:ext uri="{FF2B5EF4-FFF2-40B4-BE49-F238E27FC236}">
                <a16:creationId xmlns:a16="http://schemas.microsoft.com/office/drawing/2014/main" id="{AE33E95D-55F1-2178-9C28-C61CE4D317DF}"/>
              </a:ext>
            </a:extLst>
          </p:cNvPr>
          <p:cNvSpPr txBox="1"/>
          <p:nvPr/>
        </p:nvSpPr>
        <p:spPr>
          <a:xfrm>
            <a:off x="6346061" y="4991732"/>
            <a:ext cx="53140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935E28"/>
                </a:solidFill>
                <a:effectLst/>
                <a:uLnTx/>
                <a:uFillTx/>
              </a:rPr>
              <a:t>7%</a:t>
            </a:r>
          </a:p>
        </p:txBody>
      </p:sp>
      <p:sp>
        <p:nvSpPr>
          <p:cNvPr id="32" name="ZoneTexte 31">
            <a:extLst>
              <a:ext uri="{FF2B5EF4-FFF2-40B4-BE49-F238E27FC236}">
                <a16:creationId xmlns:a16="http://schemas.microsoft.com/office/drawing/2014/main" id="{90507B71-BD1A-020A-7DF0-2BB7421F84FD}"/>
              </a:ext>
            </a:extLst>
          </p:cNvPr>
          <p:cNvSpPr txBox="1"/>
          <p:nvPr/>
        </p:nvSpPr>
        <p:spPr>
          <a:xfrm>
            <a:off x="4562661" y="4692787"/>
            <a:ext cx="53140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935E28"/>
                </a:solidFill>
                <a:effectLst/>
                <a:uLnTx/>
                <a:uFillTx/>
              </a:rPr>
              <a:t>10%</a:t>
            </a:r>
          </a:p>
        </p:txBody>
      </p:sp>
      <p:sp>
        <p:nvSpPr>
          <p:cNvPr id="33" name="ZoneTexte 32">
            <a:extLst>
              <a:ext uri="{FF2B5EF4-FFF2-40B4-BE49-F238E27FC236}">
                <a16:creationId xmlns:a16="http://schemas.microsoft.com/office/drawing/2014/main" id="{9E5C651E-E07F-8498-6039-83F27F3C9627}"/>
              </a:ext>
            </a:extLst>
          </p:cNvPr>
          <p:cNvSpPr txBox="1"/>
          <p:nvPr/>
        </p:nvSpPr>
        <p:spPr>
          <a:xfrm>
            <a:off x="2850000" y="2900243"/>
            <a:ext cx="53140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935E28"/>
                </a:solidFill>
                <a:effectLst/>
                <a:uLnTx/>
                <a:uFillTx/>
              </a:rPr>
              <a:t>27%</a:t>
            </a:r>
          </a:p>
        </p:txBody>
      </p:sp>
      <p:sp>
        <p:nvSpPr>
          <p:cNvPr id="34" name="ZoneTexte 33">
            <a:extLst>
              <a:ext uri="{FF2B5EF4-FFF2-40B4-BE49-F238E27FC236}">
                <a16:creationId xmlns:a16="http://schemas.microsoft.com/office/drawing/2014/main" id="{EAD5DBDD-A17D-F115-915D-3F88C1FD8D59}"/>
              </a:ext>
            </a:extLst>
          </p:cNvPr>
          <p:cNvSpPr txBox="1"/>
          <p:nvPr/>
        </p:nvSpPr>
        <p:spPr>
          <a:xfrm>
            <a:off x="5463881" y="4759384"/>
            <a:ext cx="53140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935E28"/>
                </a:solidFill>
                <a:effectLst/>
                <a:uLnTx/>
                <a:uFillTx/>
              </a:rPr>
              <a:t>9%</a:t>
            </a:r>
          </a:p>
        </p:txBody>
      </p:sp>
    </p:spTree>
    <p:extLst>
      <p:ext uri="{BB962C8B-B14F-4D97-AF65-F5344CB8AC3E}">
        <p14:creationId xmlns:p14="http://schemas.microsoft.com/office/powerpoint/2010/main" val="3024408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BCC476-51E0-2AB5-DE8B-18474AA7D364}"/>
              </a:ext>
            </a:extLst>
          </p:cNvPr>
          <p:cNvSpPr>
            <a:spLocks noGrp="1"/>
          </p:cNvSpPr>
          <p:nvPr>
            <p:ph type="body" sz="quarter" idx="13"/>
          </p:nvPr>
        </p:nvSpPr>
        <p:spPr>
          <a:xfrm>
            <a:off x="840000" y="693915"/>
            <a:ext cx="9360000" cy="432000"/>
          </a:xfrm>
        </p:spPr>
        <p:txBody>
          <a:bodyPr vert="horz" lIns="0" tIns="0" rIns="0" bIns="0" rtlCol="0" anchor="t">
            <a:noAutofit/>
          </a:bodyPr>
          <a:lstStyle/>
          <a:p>
            <a:r>
              <a:rPr lang="fr-FR">
                <a:latin typeface="Switzer Semibold"/>
              </a:rPr>
              <a:t>ENSAD Limoges</a:t>
            </a:r>
            <a:endParaRPr lang="fr-FR"/>
          </a:p>
        </p:txBody>
      </p:sp>
      <p:sp>
        <p:nvSpPr>
          <p:cNvPr id="4" name="Espace réservé du pied de page 3">
            <a:extLst>
              <a:ext uri="{FF2B5EF4-FFF2-40B4-BE49-F238E27FC236}">
                <a16:creationId xmlns:a16="http://schemas.microsoft.com/office/drawing/2014/main" id="{18C8B76B-C4F6-0D4A-6FBA-A095AB684FF7}"/>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267A7801-6333-F1FA-5CD3-F5C536239DE7}"/>
              </a:ext>
            </a:extLst>
          </p:cNvPr>
          <p:cNvSpPr>
            <a:spLocks noGrp="1"/>
          </p:cNvSpPr>
          <p:nvPr>
            <p:ph type="sldNum" sz="quarter" idx="17"/>
          </p:nvPr>
        </p:nvSpPr>
        <p:spPr/>
        <p:txBody>
          <a:bodyPr/>
          <a:lstStyle/>
          <a:p>
            <a:fld id="{D0BDE101-CAA0-4D21-A888-A3EB54AFFE76}" type="slidenum">
              <a:rPr lang="fr-FR" smtClean="0"/>
              <a:t>17</a:t>
            </a:fld>
            <a:endParaRPr lang="fr-FR"/>
          </a:p>
        </p:txBody>
      </p:sp>
      <p:sp>
        <p:nvSpPr>
          <p:cNvPr id="6" name="ZoneTexte 5">
            <a:extLst>
              <a:ext uri="{FF2B5EF4-FFF2-40B4-BE49-F238E27FC236}">
                <a16:creationId xmlns:a16="http://schemas.microsoft.com/office/drawing/2014/main" id="{D7D27B3A-1107-9658-467D-278CDF5F0D01}"/>
              </a:ext>
            </a:extLst>
          </p:cNvPr>
          <p:cNvSpPr txBox="1"/>
          <p:nvPr/>
        </p:nvSpPr>
        <p:spPr>
          <a:xfrm>
            <a:off x="7326331" y="2162202"/>
            <a:ext cx="4762887" cy="2092881"/>
          </a:xfrm>
          <a:prstGeom prst="rect">
            <a:avLst/>
          </a:prstGeom>
          <a:noFill/>
          <a:ln>
            <a:solidFill>
              <a:schemeClr val="tx1"/>
            </a:solidFill>
            <a:prstDash val="dash"/>
          </a:ln>
        </p:spPr>
        <p:txBody>
          <a:bodyPr wrap="square" lIns="91440" tIns="45720" rIns="91440" bIns="45720" rtlCol="0" anchor="t">
            <a:spAutoFit/>
          </a:bodyPr>
          <a:lstStyle/>
          <a:p>
            <a:pPr algn="ctr"/>
            <a:r>
              <a:rPr lang="fr-FR" sz="1600" b="1"/>
              <a:t>Principaux enseignements</a:t>
            </a:r>
          </a:p>
          <a:p>
            <a:endParaRPr lang="fr-FR" sz="1100"/>
          </a:p>
          <a:p>
            <a:pPr marL="285750" indent="-285750">
              <a:buFont typeface="Arial" panose="020B0604020202020204" pitchFamily="34" charset="0"/>
              <a:buChar char="•"/>
            </a:pPr>
            <a:r>
              <a:rPr lang="fr-FR" sz="1400"/>
              <a:t>Quatre postes sur six comptent dans les émissions de GES de l’école </a:t>
            </a:r>
          </a:p>
          <a:p>
            <a:pPr marL="285750" indent="-285750">
              <a:buFont typeface="Arial" panose="020B0604020202020204" pitchFamily="34" charset="0"/>
              <a:buChar char="•"/>
            </a:pPr>
            <a:r>
              <a:rPr lang="fr-FR" sz="1400"/>
              <a:t>Les </a:t>
            </a:r>
            <a:r>
              <a:rPr lang="fr-FR" sz="1400" b="1"/>
              <a:t>déplacements domicile-travail </a:t>
            </a:r>
            <a:r>
              <a:rPr lang="fr-FR" sz="1400"/>
              <a:t>représentent 66 % des émissions liées aux déplacements. </a:t>
            </a:r>
          </a:p>
          <a:p>
            <a:pPr marL="285750" indent="-285750">
              <a:buFont typeface="Arial" panose="020B0604020202020204" pitchFamily="34" charset="0"/>
              <a:buChar char="•"/>
            </a:pPr>
            <a:r>
              <a:rPr lang="fr-FR" sz="1400"/>
              <a:t>Les repas à base de </a:t>
            </a:r>
            <a:r>
              <a:rPr lang="fr-FR" sz="1400" b="1"/>
              <a:t>viande rouge </a:t>
            </a:r>
            <a:r>
              <a:rPr lang="fr-FR" sz="1400"/>
              <a:t>représentent 24% de l’alimentation quotidienne de l’école et 70% de l’impact GES de ce poste. </a:t>
            </a:r>
          </a:p>
        </p:txBody>
      </p:sp>
      <p:pic>
        <p:nvPicPr>
          <p:cNvPr id="12" name="Graphique 11" descr="Chat avec un remplissage uni">
            <a:extLst>
              <a:ext uri="{FF2B5EF4-FFF2-40B4-BE49-F238E27FC236}">
                <a16:creationId xmlns:a16="http://schemas.microsoft.com/office/drawing/2014/main" id="{C894FE67-3AAC-F38F-1DE4-752D518D9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827" y="5981670"/>
            <a:ext cx="914400" cy="914400"/>
          </a:xfrm>
          <a:prstGeom prst="rect">
            <a:avLst/>
          </a:prstGeom>
        </p:spPr>
      </p:pic>
      <p:sp>
        <p:nvSpPr>
          <p:cNvPr id="13" name="ZoneTexte 12">
            <a:extLst>
              <a:ext uri="{FF2B5EF4-FFF2-40B4-BE49-F238E27FC236}">
                <a16:creationId xmlns:a16="http://schemas.microsoft.com/office/drawing/2014/main" id="{142596E0-E1D2-4BBB-E135-372519829DF5}"/>
              </a:ext>
            </a:extLst>
          </p:cNvPr>
          <p:cNvSpPr txBox="1"/>
          <p:nvPr/>
        </p:nvSpPr>
        <p:spPr>
          <a:xfrm>
            <a:off x="8268626" y="6254204"/>
            <a:ext cx="1393847" cy="369332"/>
          </a:xfrm>
          <a:prstGeom prst="rect">
            <a:avLst/>
          </a:prstGeom>
          <a:noFill/>
        </p:spPr>
        <p:txBody>
          <a:bodyPr wrap="square" rtlCol="0">
            <a:spAutoFit/>
          </a:bodyPr>
          <a:lstStyle/>
          <a:p>
            <a:r>
              <a:rPr lang="fr-FR" b="1"/>
              <a:t>Réactions</a:t>
            </a:r>
            <a:endParaRPr lang="fr-FR"/>
          </a:p>
        </p:txBody>
      </p:sp>
      <p:sp>
        <p:nvSpPr>
          <p:cNvPr id="7" name="Ellipse 6">
            <a:extLst>
              <a:ext uri="{FF2B5EF4-FFF2-40B4-BE49-F238E27FC236}">
                <a16:creationId xmlns:a16="http://schemas.microsoft.com/office/drawing/2014/main" id="{BCA4D153-4FF1-E433-ED0D-7E405FC38499}"/>
              </a:ext>
            </a:extLst>
          </p:cNvPr>
          <p:cNvSpPr/>
          <p:nvPr/>
        </p:nvSpPr>
        <p:spPr>
          <a:xfrm>
            <a:off x="8529836" y="405914"/>
            <a:ext cx="1440000" cy="1440000"/>
          </a:xfrm>
          <a:prstGeom prst="ellipse">
            <a:avLst/>
          </a:prstGeom>
          <a:solidFill>
            <a:srgbClr val="FF5B4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000" b="1"/>
              <a:t>509</a:t>
            </a:r>
          </a:p>
          <a:p>
            <a:pPr algn="ctr"/>
            <a:r>
              <a:rPr lang="fr-FR"/>
              <a:t>tonnes de CO</a:t>
            </a:r>
            <a:r>
              <a:rPr lang="fr-FR" baseline="-25000"/>
              <a:t>2</a:t>
            </a:r>
            <a:r>
              <a:rPr lang="fr-FR"/>
              <a:t>e</a:t>
            </a:r>
          </a:p>
          <a:p>
            <a:pPr algn="ctr"/>
            <a:r>
              <a:rPr lang="fr-FR" baseline="-25000"/>
              <a:t>(2023)</a:t>
            </a:r>
          </a:p>
        </p:txBody>
      </p:sp>
      <p:sp>
        <p:nvSpPr>
          <p:cNvPr id="9" name="Rectangle 8">
            <a:extLst>
              <a:ext uri="{FF2B5EF4-FFF2-40B4-BE49-F238E27FC236}">
                <a16:creationId xmlns:a16="http://schemas.microsoft.com/office/drawing/2014/main" id="{697ACD9F-980E-0E2F-E1F4-013455AA675D}"/>
              </a:ext>
            </a:extLst>
          </p:cNvPr>
          <p:cNvSpPr/>
          <p:nvPr/>
        </p:nvSpPr>
        <p:spPr>
          <a:xfrm>
            <a:off x="443901" y="1558829"/>
            <a:ext cx="3203066"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203 </a:t>
            </a:r>
            <a:r>
              <a:rPr lang="fr-FR" b="1"/>
              <a:t>g.CO</a:t>
            </a:r>
            <a:r>
              <a:rPr lang="fr-FR" b="1" baseline="-25000"/>
              <a:t>2</a:t>
            </a:r>
            <a:r>
              <a:rPr lang="fr-FR" b="1"/>
              <a:t>e/€ </a:t>
            </a:r>
          </a:p>
          <a:p>
            <a:pPr algn="ctr"/>
            <a:r>
              <a:rPr lang="fr-FR"/>
              <a:t>Intensité carbone du budget de l’école</a:t>
            </a:r>
          </a:p>
        </p:txBody>
      </p:sp>
      <p:sp>
        <p:nvSpPr>
          <p:cNvPr id="11" name="Rectangle 10">
            <a:extLst>
              <a:ext uri="{FF2B5EF4-FFF2-40B4-BE49-F238E27FC236}">
                <a16:creationId xmlns:a16="http://schemas.microsoft.com/office/drawing/2014/main" id="{BCCCDD14-404E-4E53-4279-22688D7DFC61}"/>
              </a:ext>
            </a:extLst>
          </p:cNvPr>
          <p:cNvSpPr/>
          <p:nvPr/>
        </p:nvSpPr>
        <p:spPr>
          <a:xfrm>
            <a:off x="3796800" y="1558829"/>
            <a:ext cx="3359379"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2,2 </a:t>
            </a:r>
            <a:r>
              <a:rPr lang="fr-FR" b="1"/>
              <a:t>t.CO</a:t>
            </a:r>
            <a:r>
              <a:rPr lang="fr-FR" b="1" baseline="-25000"/>
              <a:t>2</a:t>
            </a:r>
            <a:r>
              <a:rPr lang="fr-FR" b="1"/>
              <a:t>e / personne </a:t>
            </a:r>
          </a:p>
          <a:p>
            <a:pPr algn="ctr"/>
            <a:r>
              <a:rPr lang="fr-FR"/>
              <a:t>(ETP et étudiants)</a:t>
            </a:r>
          </a:p>
        </p:txBody>
      </p:sp>
      <p:sp>
        <p:nvSpPr>
          <p:cNvPr id="14" name="ZoneTexte 13">
            <a:extLst>
              <a:ext uri="{FF2B5EF4-FFF2-40B4-BE49-F238E27FC236}">
                <a16:creationId xmlns:a16="http://schemas.microsoft.com/office/drawing/2014/main" id="{7F189153-CD38-527D-687D-EDFBD2B4B63F}"/>
              </a:ext>
            </a:extLst>
          </p:cNvPr>
          <p:cNvSpPr txBox="1"/>
          <p:nvPr/>
        </p:nvSpPr>
        <p:spPr>
          <a:xfrm>
            <a:off x="7326332" y="4523466"/>
            <a:ext cx="4762886" cy="1154162"/>
          </a:xfrm>
          <a:prstGeom prst="rect">
            <a:avLst/>
          </a:prstGeom>
          <a:noFill/>
          <a:ln>
            <a:solidFill>
              <a:schemeClr val="tx1"/>
            </a:solidFill>
            <a:prstDash val="dash"/>
          </a:ln>
        </p:spPr>
        <p:txBody>
          <a:bodyPr wrap="square" lIns="91440" tIns="45720" rIns="91440" bIns="45720" rtlCol="0" anchor="t">
            <a:spAutoFit/>
          </a:bodyPr>
          <a:lstStyle/>
          <a:p>
            <a:pPr algn="ctr"/>
            <a:r>
              <a:rPr lang="fr-FR" sz="1600" b="1"/>
              <a:t>Axe d’amélioration</a:t>
            </a:r>
          </a:p>
          <a:p>
            <a:pPr algn="ctr"/>
            <a:endParaRPr lang="fr-FR" sz="1100" b="1"/>
          </a:p>
          <a:p>
            <a:pPr marL="285750" indent="-285750">
              <a:buFont typeface="Arial" panose="020B0604020202020204" pitchFamily="34" charset="0"/>
              <a:buChar char="•"/>
            </a:pPr>
            <a:r>
              <a:rPr lang="fr-FR" sz="1400"/>
              <a:t>En incitant à prendre le train dans le cadre des mobilités pédagogiques, on réduira les émissions carbones liées à l'avion (87% du poste en 2023). </a:t>
            </a:r>
          </a:p>
        </p:txBody>
      </p:sp>
      <p:pic>
        <p:nvPicPr>
          <p:cNvPr id="15" name="Graphique 14" descr="Intelligence artificielle contour">
            <a:extLst>
              <a:ext uri="{FF2B5EF4-FFF2-40B4-BE49-F238E27FC236}">
                <a16:creationId xmlns:a16="http://schemas.microsoft.com/office/drawing/2014/main" id="{919A9EC5-F2D7-53CE-DB34-445D9B51D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69696" y="1387568"/>
            <a:ext cx="914400" cy="914400"/>
          </a:xfrm>
          <a:prstGeom prst="rect">
            <a:avLst/>
          </a:prstGeom>
        </p:spPr>
      </p:pic>
      <p:pic>
        <p:nvPicPr>
          <p:cNvPr id="8" name="Image 7" descr="Une image contenant noir, obscurité&#10;&#10;Description générée automatiquement">
            <a:extLst>
              <a:ext uri="{FF2B5EF4-FFF2-40B4-BE49-F238E27FC236}">
                <a16:creationId xmlns:a16="http://schemas.microsoft.com/office/drawing/2014/main" id="{F86D3489-2F81-E751-ADD1-741253182DD8}"/>
              </a:ext>
            </a:extLst>
          </p:cNvPr>
          <p:cNvPicPr>
            <a:picLocks noChangeAspect="1"/>
          </p:cNvPicPr>
          <p:nvPr/>
        </p:nvPicPr>
        <p:blipFill>
          <a:blip r:embed="rId7"/>
          <a:stretch>
            <a:fillRect/>
          </a:stretch>
        </p:blipFill>
        <p:spPr>
          <a:xfrm>
            <a:off x="10537825" y="566420"/>
            <a:ext cx="1449070" cy="695960"/>
          </a:xfrm>
          <a:prstGeom prst="rect">
            <a:avLst/>
          </a:prstGeom>
        </p:spPr>
      </p:pic>
      <p:graphicFrame>
        <p:nvGraphicFramePr>
          <p:cNvPr id="3" name="Graphique 2">
            <a:extLst>
              <a:ext uri="{FF2B5EF4-FFF2-40B4-BE49-F238E27FC236}">
                <a16:creationId xmlns:a16="http://schemas.microsoft.com/office/drawing/2014/main" id="{AE15B9A7-1CB7-9677-4F6E-56381DF5440C}"/>
              </a:ext>
              <a:ext uri="{147F2762-F138-4A5C-976F-8EAC2B608ADB}">
                <a16:predDERef xmlns:a16="http://schemas.microsoft.com/office/drawing/2014/main" pred="{74AC40CA-2A5E-E2AF-83AC-DA9199DD52FB}"/>
              </a:ext>
            </a:extLst>
          </p:cNvPr>
          <p:cNvGraphicFramePr>
            <a:graphicFrameLocks/>
          </p:cNvGraphicFramePr>
          <p:nvPr>
            <p:extLst>
              <p:ext uri="{D42A27DB-BD31-4B8C-83A1-F6EECF244321}">
                <p14:modId xmlns:p14="http://schemas.microsoft.com/office/powerpoint/2010/main" val="3819205227"/>
              </p:ext>
            </p:extLst>
          </p:nvPr>
        </p:nvGraphicFramePr>
        <p:xfrm>
          <a:off x="406800" y="2749536"/>
          <a:ext cx="6482080" cy="3689334"/>
        </p:xfrm>
        <a:graphic>
          <a:graphicData uri="http://schemas.openxmlformats.org/drawingml/2006/chart">
            <c:chart xmlns:c="http://schemas.openxmlformats.org/drawingml/2006/chart" xmlns:r="http://schemas.openxmlformats.org/officeDocument/2006/relationships" r:id="rId8"/>
          </a:graphicData>
        </a:graphic>
      </p:graphicFrame>
      <p:sp>
        <p:nvSpPr>
          <p:cNvPr id="10" name="ZoneTexte 9">
            <a:extLst>
              <a:ext uri="{FF2B5EF4-FFF2-40B4-BE49-F238E27FC236}">
                <a16:creationId xmlns:a16="http://schemas.microsoft.com/office/drawing/2014/main" id="{FD958117-3E14-97A6-9C0A-4EC2164C821F}"/>
              </a:ext>
            </a:extLst>
          </p:cNvPr>
          <p:cNvSpPr txBox="1"/>
          <p:nvPr/>
        </p:nvSpPr>
        <p:spPr>
          <a:xfrm>
            <a:off x="1307940" y="4305043"/>
            <a:ext cx="474562" cy="261610"/>
          </a:xfrm>
          <a:prstGeom prst="rect">
            <a:avLst/>
          </a:prstGeom>
          <a:noFill/>
        </p:spPr>
        <p:txBody>
          <a:bodyPr wrap="square" rtlCol="0">
            <a:spAutoFit/>
          </a:bodyPr>
          <a:lstStyle/>
          <a:p>
            <a:r>
              <a:rPr lang="fr-FR" sz="1100">
                <a:solidFill>
                  <a:schemeClr val="tx1">
                    <a:lumMod val="75000"/>
                    <a:lumOff val="25000"/>
                  </a:schemeClr>
                </a:solidFill>
              </a:rPr>
              <a:t>20%</a:t>
            </a:r>
          </a:p>
        </p:txBody>
      </p:sp>
      <p:sp>
        <p:nvSpPr>
          <p:cNvPr id="16" name="ZoneTexte 15">
            <a:extLst>
              <a:ext uri="{FF2B5EF4-FFF2-40B4-BE49-F238E27FC236}">
                <a16:creationId xmlns:a16="http://schemas.microsoft.com/office/drawing/2014/main" id="{E83BC21B-E21B-6764-B343-33A0E3DB8C9E}"/>
              </a:ext>
            </a:extLst>
          </p:cNvPr>
          <p:cNvSpPr txBox="1"/>
          <p:nvPr/>
        </p:nvSpPr>
        <p:spPr>
          <a:xfrm>
            <a:off x="2258994" y="3429000"/>
            <a:ext cx="474562" cy="261610"/>
          </a:xfrm>
          <a:prstGeom prst="rect">
            <a:avLst/>
          </a:prstGeom>
          <a:noFill/>
        </p:spPr>
        <p:txBody>
          <a:bodyPr wrap="square" rtlCol="0">
            <a:spAutoFit/>
          </a:bodyPr>
          <a:lstStyle/>
          <a:p>
            <a:r>
              <a:rPr lang="fr-FR" sz="1100">
                <a:solidFill>
                  <a:schemeClr val="tx1">
                    <a:lumMod val="75000"/>
                    <a:lumOff val="25000"/>
                  </a:schemeClr>
                </a:solidFill>
              </a:rPr>
              <a:t>35%</a:t>
            </a:r>
          </a:p>
        </p:txBody>
      </p:sp>
      <p:sp>
        <p:nvSpPr>
          <p:cNvPr id="17" name="ZoneTexte 16">
            <a:extLst>
              <a:ext uri="{FF2B5EF4-FFF2-40B4-BE49-F238E27FC236}">
                <a16:creationId xmlns:a16="http://schemas.microsoft.com/office/drawing/2014/main" id="{A2630C7F-A99F-D5FA-737B-44E12CDF49E6}"/>
              </a:ext>
            </a:extLst>
          </p:cNvPr>
          <p:cNvSpPr txBox="1"/>
          <p:nvPr/>
        </p:nvSpPr>
        <p:spPr>
          <a:xfrm>
            <a:off x="3172405" y="4332593"/>
            <a:ext cx="474562" cy="261610"/>
          </a:xfrm>
          <a:prstGeom prst="rect">
            <a:avLst/>
          </a:prstGeom>
          <a:noFill/>
        </p:spPr>
        <p:txBody>
          <a:bodyPr wrap="square" rtlCol="0">
            <a:spAutoFit/>
          </a:bodyPr>
          <a:lstStyle/>
          <a:p>
            <a:r>
              <a:rPr lang="fr-FR" sz="1100">
                <a:solidFill>
                  <a:schemeClr val="tx1">
                    <a:lumMod val="75000"/>
                    <a:lumOff val="25000"/>
                  </a:schemeClr>
                </a:solidFill>
              </a:rPr>
              <a:t>19%</a:t>
            </a:r>
          </a:p>
        </p:txBody>
      </p:sp>
      <p:sp>
        <p:nvSpPr>
          <p:cNvPr id="22" name="ZoneTexte 21">
            <a:extLst>
              <a:ext uri="{FF2B5EF4-FFF2-40B4-BE49-F238E27FC236}">
                <a16:creationId xmlns:a16="http://schemas.microsoft.com/office/drawing/2014/main" id="{3E8A1321-3C98-4ACA-5819-E0CE047C0DFD}"/>
              </a:ext>
            </a:extLst>
          </p:cNvPr>
          <p:cNvSpPr txBox="1"/>
          <p:nvPr/>
        </p:nvSpPr>
        <p:spPr>
          <a:xfrm>
            <a:off x="5107907" y="4449789"/>
            <a:ext cx="474562" cy="261610"/>
          </a:xfrm>
          <a:prstGeom prst="rect">
            <a:avLst/>
          </a:prstGeom>
          <a:noFill/>
        </p:spPr>
        <p:txBody>
          <a:bodyPr wrap="square" rtlCol="0">
            <a:spAutoFit/>
          </a:bodyPr>
          <a:lstStyle/>
          <a:p>
            <a:r>
              <a:rPr lang="fr-FR" sz="1100">
                <a:solidFill>
                  <a:schemeClr val="tx1">
                    <a:lumMod val="75000"/>
                    <a:lumOff val="25000"/>
                  </a:schemeClr>
                </a:solidFill>
              </a:rPr>
              <a:t>17%</a:t>
            </a:r>
          </a:p>
        </p:txBody>
      </p:sp>
    </p:spTree>
    <p:extLst>
      <p:ext uri="{BB962C8B-B14F-4D97-AF65-F5344CB8AC3E}">
        <p14:creationId xmlns:p14="http://schemas.microsoft.com/office/powerpoint/2010/main" val="4205759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BCC476-51E0-2AB5-DE8B-18474AA7D364}"/>
              </a:ext>
            </a:extLst>
          </p:cNvPr>
          <p:cNvSpPr>
            <a:spLocks noGrp="1"/>
          </p:cNvSpPr>
          <p:nvPr>
            <p:ph type="body" sz="quarter" idx="13"/>
          </p:nvPr>
        </p:nvSpPr>
        <p:spPr>
          <a:xfrm>
            <a:off x="840000" y="693915"/>
            <a:ext cx="9360000" cy="432000"/>
          </a:xfrm>
        </p:spPr>
        <p:txBody>
          <a:bodyPr vert="horz" lIns="0" tIns="0" rIns="0" bIns="0" rtlCol="0" anchor="t">
            <a:noAutofit/>
          </a:bodyPr>
          <a:lstStyle/>
          <a:p>
            <a:r>
              <a:rPr lang="fr-FR">
                <a:latin typeface="Switzer Semibold"/>
              </a:rPr>
              <a:t>ENSAD Nancy</a:t>
            </a:r>
            <a:endParaRPr lang="fr-FR"/>
          </a:p>
        </p:txBody>
      </p:sp>
      <p:sp>
        <p:nvSpPr>
          <p:cNvPr id="4" name="Espace réservé du pied de page 3">
            <a:extLst>
              <a:ext uri="{FF2B5EF4-FFF2-40B4-BE49-F238E27FC236}">
                <a16:creationId xmlns:a16="http://schemas.microsoft.com/office/drawing/2014/main" id="{18C8B76B-C4F6-0D4A-6FBA-A095AB684FF7}"/>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267A7801-6333-F1FA-5CD3-F5C536239DE7}"/>
              </a:ext>
            </a:extLst>
          </p:cNvPr>
          <p:cNvSpPr>
            <a:spLocks noGrp="1"/>
          </p:cNvSpPr>
          <p:nvPr>
            <p:ph type="sldNum" sz="quarter" idx="17"/>
          </p:nvPr>
        </p:nvSpPr>
        <p:spPr/>
        <p:txBody>
          <a:bodyPr/>
          <a:lstStyle/>
          <a:p>
            <a:fld id="{D0BDE101-CAA0-4D21-A888-A3EB54AFFE76}" type="slidenum">
              <a:rPr lang="fr-FR" smtClean="0"/>
              <a:t>18</a:t>
            </a:fld>
            <a:endParaRPr lang="fr-FR"/>
          </a:p>
        </p:txBody>
      </p:sp>
      <p:pic>
        <p:nvPicPr>
          <p:cNvPr id="10" name="Graphique 9" descr="Intelligence artificielle contour">
            <a:extLst>
              <a:ext uri="{FF2B5EF4-FFF2-40B4-BE49-F238E27FC236}">
                <a16:creationId xmlns:a16="http://schemas.microsoft.com/office/drawing/2014/main" id="{D84DA803-A4DD-91F0-F5E9-6664B97367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9315" y="1581997"/>
            <a:ext cx="914400" cy="914400"/>
          </a:xfrm>
          <a:prstGeom prst="rect">
            <a:avLst/>
          </a:prstGeom>
        </p:spPr>
      </p:pic>
      <p:pic>
        <p:nvPicPr>
          <p:cNvPr id="12" name="Graphique 11" descr="Chat avec un remplissage uni">
            <a:extLst>
              <a:ext uri="{FF2B5EF4-FFF2-40B4-BE49-F238E27FC236}">
                <a16:creationId xmlns:a16="http://schemas.microsoft.com/office/drawing/2014/main" id="{C894FE67-3AAC-F38F-1DE4-752D518D9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9315" y="6002871"/>
            <a:ext cx="914400" cy="914400"/>
          </a:xfrm>
          <a:prstGeom prst="rect">
            <a:avLst/>
          </a:prstGeom>
        </p:spPr>
      </p:pic>
      <p:pic>
        <p:nvPicPr>
          <p:cNvPr id="7" name="Image 6" descr="Une image contenant texte, Police, blanc, reçu&#10;&#10;Description générée automatiquement">
            <a:extLst>
              <a:ext uri="{FF2B5EF4-FFF2-40B4-BE49-F238E27FC236}">
                <a16:creationId xmlns:a16="http://schemas.microsoft.com/office/drawing/2014/main" id="{F6019C74-3D82-0240-040C-A068928D39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69383" y="741473"/>
            <a:ext cx="1983316" cy="655296"/>
          </a:xfrm>
          <a:prstGeom prst="rect">
            <a:avLst/>
          </a:prstGeom>
        </p:spPr>
      </p:pic>
      <p:sp>
        <p:nvSpPr>
          <p:cNvPr id="9" name="ZoneTexte 8">
            <a:extLst>
              <a:ext uri="{FF2B5EF4-FFF2-40B4-BE49-F238E27FC236}">
                <a16:creationId xmlns:a16="http://schemas.microsoft.com/office/drawing/2014/main" id="{655D0D74-2617-3B21-276E-41C966970E8E}"/>
              </a:ext>
            </a:extLst>
          </p:cNvPr>
          <p:cNvSpPr txBox="1"/>
          <p:nvPr/>
        </p:nvSpPr>
        <p:spPr>
          <a:xfrm>
            <a:off x="7398916" y="2254667"/>
            <a:ext cx="4614880" cy="2046714"/>
          </a:xfrm>
          <a:prstGeom prst="rect">
            <a:avLst/>
          </a:prstGeom>
          <a:noFill/>
          <a:ln>
            <a:solidFill>
              <a:schemeClr val="tx1"/>
            </a:solidFill>
            <a:prstDash val="dash"/>
          </a:ln>
        </p:spPr>
        <p:txBody>
          <a:bodyPr wrap="square" rtlCol="0">
            <a:spAutoFit/>
          </a:bodyPr>
          <a:lstStyle/>
          <a:p>
            <a:pPr algn="ctr"/>
            <a:r>
              <a:rPr lang="fr-FR" b="1" dirty="0"/>
              <a:t>Ce qu’il faut retenir</a:t>
            </a:r>
          </a:p>
          <a:p>
            <a:endParaRPr lang="fr-FR" sz="1100" dirty="0"/>
          </a:p>
          <a:p>
            <a:pPr marL="285750" indent="-285750">
              <a:buFont typeface="Arial" panose="020B0604020202020204" pitchFamily="34" charset="0"/>
              <a:buChar char="•"/>
            </a:pPr>
            <a:r>
              <a:rPr lang="fr-FR" sz="1400" dirty="0"/>
              <a:t>Un bâtiment récent qui impacte de fait fortement le bilan (amortissement de la construction)</a:t>
            </a:r>
          </a:p>
          <a:p>
            <a:pPr marL="285750" indent="-285750">
              <a:buFont typeface="Arial" panose="020B0604020202020204" pitchFamily="34" charset="0"/>
              <a:buChar char="•"/>
            </a:pPr>
            <a:r>
              <a:rPr lang="fr-FR" sz="1400" dirty="0"/>
              <a:t>Fort impact des </a:t>
            </a:r>
            <a:r>
              <a:rPr lang="fr-FR" sz="1400" b="1" dirty="0"/>
              <a:t>déchets</a:t>
            </a:r>
          </a:p>
          <a:p>
            <a:pPr marL="285750" indent="-285750" algn="just">
              <a:buFont typeface="Arial" panose="020B0604020202020204" pitchFamily="34" charset="0"/>
              <a:buChar char="•"/>
            </a:pPr>
            <a:r>
              <a:rPr lang="fr-FR" sz="1400" dirty="0"/>
              <a:t>20% des</a:t>
            </a:r>
            <a:r>
              <a:rPr lang="fr-FR" sz="1400" b="1" dirty="0"/>
              <a:t> repas à base de viande rouge </a:t>
            </a:r>
            <a:r>
              <a:rPr lang="fr-FR" sz="1400" dirty="0"/>
              <a:t>représentent 65% des émissions. </a:t>
            </a:r>
          </a:p>
          <a:p>
            <a:pPr marL="285750" indent="-285750" algn="just">
              <a:buFont typeface="Arial" panose="020B0604020202020204" pitchFamily="34" charset="0"/>
              <a:buChar char="•"/>
            </a:pPr>
            <a:r>
              <a:rPr lang="fr-FR" sz="1400" dirty="0"/>
              <a:t>Les </a:t>
            </a:r>
            <a:r>
              <a:rPr lang="fr-FR" sz="1400" b="1" dirty="0"/>
              <a:t>déplacements domicile-travail </a:t>
            </a:r>
            <a:r>
              <a:rPr lang="fr-FR" sz="1400" dirty="0"/>
              <a:t>représentent 40% des émissions de GES des déplacements</a:t>
            </a:r>
            <a:endParaRPr lang="fr-FR" dirty="0"/>
          </a:p>
        </p:txBody>
      </p:sp>
      <p:sp>
        <p:nvSpPr>
          <p:cNvPr id="3" name="ZoneTexte 2">
            <a:extLst>
              <a:ext uri="{FF2B5EF4-FFF2-40B4-BE49-F238E27FC236}">
                <a16:creationId xmlns:a16="http://schemas.microsoft.com/office/drawing/2014/main" id="{EE1B7753-C3F1-DC31-C57B-527E22FEC82E}"/>
              </a:ext>
            </a:extLst>
          </p:cNvPr>
          <p:cNvSpPr txBox="1"/>
          <p:nvPr/>
        </p:nvSpPr>
        <p:spPr>
          <a:xfrm>
            <a:off x="8268626" y="6254204"/>
            <a:ext cx="1393847" cy="369332"/>
          </a:xfrm>
          <a:prstGeom prst="rect">
            <a:avLst/>
          </a:prstGeom>
          <a:noFill/>
        </p:spPr>
        <p:txBody>
          <a:bodyPr wrap="square" rtlCol="0">
            <a:spAutoFit/>
          </a:bodyPr>
          <a:lstStyle/>
          <a:p>
            <a:r>
              <a:rPr lang="fr-FR" b="1"/>
              <a:t>Réactions</a:t>
            </a:r>
            <a:endParaRPr lang="fr-FR"/>
          </a:p>
        </p:txBody>
      </p:sp>
      <p:sp>
        <p:nvSpPr>
          <p:cNvPr id="8" name="Rectangle 7">
            <a:extLst>
              <a:ext uri="{FF2B5EF4-FFF2-40B4-BE49-F238E27FC236}">
                <a16:creationId xmlns:a16="http://schemas.microsoft.com/office/drawing/2014/main" id="{BEB947DD-8F72-86FC-0212-F7BB4C69DAF7}"/>
              </a:ext>
            </a:extLst>
          </p:cNvPr>
          <p:cNvSpPr/>
          <p:nvPr/>
        </p:nvSpPr>
        <p:spPr>
          <a:xfrm>
            <a:off x="443901" y="1558829"/>
            <a:ext cx="3203066"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228 </a:t>
            </a:r>
            <a:r>
              <a:rPr lang="fr-FR" b="1"/>
              <a:t>g.CO</a:t>
            </a:r>
            <a:r>
              <a:rPr lang="fr-FR" b="1" baseline="-25000"/>
              <a:t>2</a:t>
            </a:r>
            <a:r>
              <a:rPr lang="fr-FR" b="1"/>
              <a:t>e/€ </a:t>
            </a:r>
          </a:p>
          <a:p>
            <a:pPr algn="ctr"/>
            <a:r>
              <a:rPr lang="fr-FR"/>
              <a:t>Intensité carbone du budget de l’école</a:t>
            </a:r>
          </a:p>
        </p:txBody>
      </p:sp>
      <p:sp>
        <p:nvSpPr>
          <p:cNvPr id="11" name="Rectangle 10">
            <a:extLst>
              <a:ext uri="{FF2B5EF4-FFF2-40B4-BE49-F238E27FC236}">
                <a16:creationId xmlns:a16="http://schemas.microsoft.com/office/drawing/2014/main" id="{B190B3F2-6985-CFBB-D97F-973BE9290DAC}"/>
              </a:ext>
            </a:extLst>
          </p:cNvPr>
          <p:cNvSpPr/>
          <p:nvPr/>
        </p:nvSpPr>
        <p:spPr>
          <a:xfrm>
            <a:off x="3796800" y="1558829"/>
            <a:ext cx="3359379"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1,9 </a:t>
            </a:r>
            <a:r>
              <a:rPr lang="fr-FR" b="1"/>
              <a:t>t.CO</a:t>
            </a:r>
            <a:r>
              <a:rPr lang="fr-FR" b="1" baseline="-25000"/>
              <a:t>2</a:t>
            </a:r>
            <a:r>
              <a:rPr lang="fr-FR" b="1"/>
              <a:t>e / personne </a:t>
            </a:r>
          </a:p>
          <a:p>
            <a:pPr algn="ctr"/>
            <a:r>
              <a:rPr lang="fr-FR"/>
              <a:t>(ETP et étudiants)</a:t>
            </a:r>
          </a:p>
        </p:txBody>
      </p:sp>
      <p:pic>
        <p:nvPicPr>
          <p:cNvPr id="13" name="Image 12">
            <a:extLst>
              <a:ext uri="{FF2B5EF4-FFF2-40B4-BE49-F238E27FC236}">
                <a16:creationId xmlns:a16="http://schemas.microsoft.com/office/drawing/2014/main" id="{7759609D-43E3-3CC6-F4EC-B9E4CABD52DB}"/>
              </a:ext>
            </a:extLst>
          </p:cNvPr>
          <p:cNvPicPr>
            <a:picLocks noChangeAspect="1"/>
          </p:cNvPicPr>
          <p:nvPr/>
        </p:nvPicPr>
        <p:blipFill>
          <a:blip r:embed="rId8"/>
          <a:stretch>
            <a:fillRect/>
          </a:stretch>
        </p:blipFill>
        <p:spPr>
          <a:xfrm>
            <a:off x="-112517" y="2751828"/>
            <a:ext cx="7254869" cy="3737172"/>
          </a:xfrm>
          <a:prstGeom prst="rect">
            <a:avLst/>
          </a:prstGeom>
        </p:spPr>
      </p:pic>
      <p:sp>
        <p:nvSpPr>
          <p:cNvPr id="14" name="ZoneTexte 13">
            <a:extLst>
              <a:ext uri="{FF2B5EF4-FFF2-40B4-BE49-F238E27FC236}">
                <a16:creationId xmlns:a16="http://schemas.microsoft.com/office/drawing/2014/main" id="{E394E0EE-A27D-0510-874B-243742E794DC}"/>
              </a:ext>
            </a:extLst>
          </p:cNvPr>
          <p:cNvSpPr txBox="1"/>
          <p:nvPr/>
        </p:nvSpPr>
        <p:spPr>
          <a:xfrm>
            <a:off x="7398916" y="4516851"/>
            <a:ext cx="4653773" cy="1231106"/>
          </a:xfrm>
          <a:prstGeom prst="rect">
            <a:avLst/>
          </a:prstGeom>
          <a:noFill/>
          <a:ln>
            <a:solidFill>
              <a:schemeClr val="tx1"/>
            </a:solidFill>
            <a:prstDash val="dash"/>
          </a:ln>
        </p:spPr>
        <p:txBody>
          <a:bodyPr wrap="square" rtlCol="0">
            <a:spAutoFit/>
          </a:bodyPr>
          <a:lstStyle/>
          <a:p>
            <a:pPr algn="ctr"/>
            <a:r>
              <a:rPr lang="fr-FR" b="1" dirty="0"/>
              <a:t>Axe d’amélioration</a:t>
            </a:r>
          </a:p>
          <a:p>
            <a:endParaRPr lang="fr-FR" sz="1100" dirty="0"/>
          </a:p>
          <a:p>
            <a:pPr marL="285750" indent="-285750">
              <a:buFont typeface="Arial" panose="020B0604020202020204" pitchFamily="34" charset="0"/>
              <a:buChar char="•"/>
            </a:pPr>
            <a:r>
              <a:rPr lang="fr-FR" sz="1400" b="1" dirty="0"/>
              <a:t>Sobriété</a:t>
            </a:r>
            <a:r>
              <a:rPr lang="fr-FR" sz="1400" dirty="0"/>
              <a:t> et amélioration </a:t>
            </a:r>
            <a:r>
              <a:rPr lang="fr-FR" sz="1400" b="1" dirty="0"/>
              <a:t>du tri des déchets des ateliers </a:t>
            </a:r>
            <a:r>
              <a:rPr lang="fr-FR" sz="1400" dirty="0"/>
              <a:t>afin améliorer leur valorisation (réemploi et recyclage)</a:t>
            </a:r>
          </a:p>
        </p:txBody>
      </p:sp>
      <p:sp>
        <p:nvSpPr>
          <p:cNvPr id="15" name="Ellipse 14">
            <a:extLst>
              <a:ext uri="{FF2B5EF4-FFF2-40B4-BE49-F238E27FC236}">
                <a16:creationId xmlns:a16="http://schemas.microsoft.com/office/drawing/2014/main" id="{1452673B-EB99-199A-04B1-C89C27BBAFBE}"/>
              </a:ext>
            </a:extLst>
          </p:cNvPr>
          <p:cNvSpPr/>
          <p:nvPr/>
        </p:nvSpPr>
        <p:spPr>
          <a:xfrm>
            <a:off x="7893984" y="303139"/>
            <a:ext cx="1440000" cy="1440000"/>
          </a:xfrm>
          <a:prstGeom prst="ellipse">
            <a:avLst/>
          </a:prstGeom>
          <a:solidFill>
            <a:srgbClr val="FF5B4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000" b="1"/>
              <a:t>549</a:t>
            </a:r>
          </a:p>
          <a:p>
            <a:pPr algn="ctr"/>
            <a:r>
              <a:rPr lang="fr-FR"/>
              <a:t>tonnes de CO</a:t>
            </a:r>
            <a:r>
              <a:rPr lang="fr-FR" baseline="-25000"/>
              <a:t>2</a:t>
            </a:r>
            <a:r>
              <a:rPr lang="fr-FR"/>
              <a:t>e</a:t>
            </a:r>
          </a:p>
          <a:p>
            <a:pPr algn="ctr"/>
            <a:r>
              <a:rPr lang="fr-FR" baseline="-25000"/>
              <a:t>(2023)</a:t>
            </a:r>
          </a:p>
        </p:txBody>
      </p:sp>
    </p:spTree>
    <p:extLst>
      <p:ext uri="{BB962C8B-B14F-4D97-AF65-F5344CB8AC3E}">
        <p14:creationId xmlns:p14="http://schemas.microsoft.com/office/powerpoint/2010/main" val="4234117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BCC476-51E0-2AB5-DE8B-18474AA7D364}"/>
              </a:ext>
            </a:extLst>
          </p:cNvPr>
          <p:cNvSpPr>
            <a:spLocks noGrp="1"/>
          </p:cNvSpPr>
          <p:nvPr>
            <p:ph type="body" sz="quarter" idx="13"/>
          </p:nvPr>
        </p:nvSpPr>
        <p:spPr>
          <a:xfrm>
            <a:off x="840000" y="693915"/>
            <a:ext cx="9360000" cy="432000"/>
          </a:xfrm>
        </p:spPr>
        <p:txBody>
          <a:bodyPr vert="horz" lIns="0" tIns="0" rIns="0" bIns="0" rtlCol="0" anchor="t">
            <a:noAutofit/>
          </a:bodyPr>
          <a:lstStyle/>
          <a:p>
            <a:r>
              <a:rPr lang="fr-FR"/>
              <a:t>Villa </a:t>
            </a:r>
            <a:r>
              <a:rPr lang="fr-FR" err="1"/>
              <a:t>Arson</a:t>
            </a:r>
            <a:r>
              <a:rPr lang="fr-FR"/>
              <a:t> Nice</a:t>
            </a:r>
          </a:p>
        </p:txBody>
      </p:sp>
      <p:sp>
        <p:nvSpPr>
          <p:cNvPr id="4" name="Espace réservé du pied de page 3">
            <a:extLst>
              <a:ext uri="{FF2B5EF4-FFF2-40B4-BE49-F238E27FC236}">
                <a16:creationId xmlns:a16="http://schemas.microsoft.com/office/drawing/2014/main" id="{18C8B76B-C4F6-0D4A-6FBA-A095AB684FF7}"/>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267A7801-6333-F1FA-5CD3-F5C536239DE7}"/>
              </a:ext>
            </a:extLst>
          </p:cNvPr>
          <p:cNvSpPr>
            <a:spLocks noGrp="1"/>
          </p:cNvSpPr>
          <p:nvPr>
            <p:ph type="sldNum" sz="quarter" idx="17"/>
          </p:nvPr>
        </p:nvSpPr>
        <p:spPr/>
        <p:txBody>
          <a:bodyPr/>
          <a:lstStyle/>
          <a:p>
            <a:fld id="{D0BDE101-CAA0-4D21-A888-A3EB54AFFE76}" type="slidenum">
              <a:rPr lang="fr-FR" smtClean="0"/>
              <a:t>19</a:t>
            </a:fld>
            <a:endParaRPr lang="fr-FR"/>
          </a:p>
        </p:txBody>
      </p:sp>
      <p:pic>
        <p:nvPicPr>
          <p:cNvPr id="10" name="Graphique 9" descr="Intelligence artificielle contour">
            <a:extLst>
              <a:ext uri="{FF2B5EF4-FFF2-40B4-BE49-F238E27FC236}">
                <a16:creationId xmlns:a16="http://schemas.microsoft.com/office/drawing/2014/main" id="{D84DA803-A4DD-91F0-F5E9-6664B97367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6179" y="1193474"/>
            <a:ext cx="914400" cy="914400"/>
          </a:xfrm>
          <a:prstGeom prst="rect">
            <a:avLst/>
          </a:prstGeom>
        </p:spPr>
      </p:pic>
      <p:pic>
        <p:nvPicPr>
          <p:cNvPr id="12" name="Graphique 11" descr="Chat avec un remplissage uni">
            <a:extLst>
              <a:ext uri="{FF2B5EF4-FFF2-40B4-BE49-F238E27FC236}">
                <a16:creationId xmlns:a16="http://schemas.microsoft.com/office/drawing/2014/main" id="{C894FE67-3AAC-F38F-1DE4-752D518D9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9315" y="6002871"/>
            <a:ext cx="914400" cy="914400"/>
          </a:xfrm>
          <a:prstGeom prst="rect">
            <a:avLst/>
          </a:prstGeom>
        </p:spPr>
      </p:pic>
      <p:sp>
        <p:nvSpPr>
          <p:cNvPr id="9" name="ZoneTexte 8">
            <a:extLst>
              <a:ext uri="{FF2B5EF4-FFF2-40B4-BE49-F238E27FC236}">
                <a16:creationId xmlns:a16="http://schemas.microsoft.com/office/drawing/2014/main" id="{655D0D74-2617-3B21-276E-41C966970E8E}"/>
              </a:ext>
            </a:extLst>
          </p:cNvPr>
          <p:cNvSpPr txBox="1"/>
          <p:nvPr/>
        </p:nvSpPr>
        <p:spPr>
          <a:xfrm>
            <a:off x="7368014" y="2013993"/>
            <a:ext cx="4614880" cy="2693045"/>
          </a:xfrm>
          <a:prstGeom prst="rect">
            <a:avLst/>
          </a:prstGeom>
          <a:noFill/>
          <a:ln>
            <a:solidFill>
              <a:schemeClr val="tx1"/>
            </a:solidFill>
            <a:prstDash val="dash"/>
          </a:ln>
        </p:spPr>
        <p:txBody>
          <a:bodyPr wrap="square" rtlCol="0">
            <a:spAutoFit/>
          </a:bodyPr>
          <a:lstStyle/>
          <a:p>
            <a:pPr algn="ctr"/>
            <a:r>
              <a:rPr lang="fr-FR" b="1"/>
              <a:t>Ce qu’il faut retenir</a:t>
            </a:r>
          </a:p>
          <a:p>
            <a:endParaRPr lang="fr-FR" sz="1100"/>
          </a:p>
          <a:p>
            <a:pPr marL="285750" indent="-285750">
              <a:buFont typeface="Arial" panose="020B0604020202020204" pitchFamily="34" charset="0"/>
              <a:buChar char="•"/>
            </a:pPr>
            <a:r>
              <a:rPr lang="fr-FR" sz="1400"/>
              <a:t>Une empreinte carbone importante due à une </a:t>
            </a:r>
            <a:r>
              <a:rPr lang="fr-FR" sz="1400" b="1"/>
              <a:t>consommation énergétique </a:t>
            </a:r>
            <a:r>
              <a:rPr lang="fr-FR" sz="1400"/>
              <a:t>carbonée et de très grands bâtiments</a:t>
            </a:r>
          </a:p>
          <a:p>
            <a:pPr marL="285750" indent="-285750" algn="just">
              <a:buFont typeface="Arial" panose="020B0604020202020204" pitchFamily="34" charset="0"/>
              <a:buChar char="•"/>
            </a:pPr>
            <a:r>
              <a:rPr lang="fr-FR" sz="1400"/>
              <a:t>Les émissions des </a:t>
            </a:r>
            <a:r>
              <a:rPr lang="fr-FR" sz="1400" b="1"/>
              <a:t>déplacements en avion </a:t>
            </a:r>
            <a:r>
              <a:rPr lang="fr-FR" sz="1400"/>
              <a:t>qui représentent 91% des émissions GES pour 23% des km parcourus</a:t>
            </a:r>
          </a:p>
          <a:p>
            <a:pPr marL="285750" indent="-285750" algn="just">
              <a:buFont typeface="Arial" panose="020B0604020202020204" pitchFamily="34" charset="0"/>
              <a:buChar char="•"/>
            </a:pPr>
            <a:r>
              <a:rPr lang="fr-FR" sz="1400"/>
              <a:t>24% des</a:t>
            </a:r>
            <a:r>
              <a:rPr lang="fr-FR" sz="1400" b="1"/>
              <a:t> repas à base de viande rouge </a:t>
            </a:r>
            <a:r>
              <a:rPr lang="fr-FR" sz="1400"/>
              <a:t>représentent 70% des émissions. </a:t>
            </a:r>
          </a:p>
          <a:p>
            <a:pPr marL="285750" indent="-285750" algn="just">
              <a:buFont typeface="Arial" panose="020B0604020202020204" pitchFamily="34" charset="0"/>
              <a:buChar char="•"/>
            </a:pPr>
            <a:r>
              <a:rPr lang="fr-FR" sz="1400"/>
              <a:t>73 % des émissions des achats sont liés aux prestations de service</a:t>
            </a:r>
          </a:p>
        </p:txBody>
      </p:sp>
      <p:sp>
        <p:nvSpPr>
          <p:cNvPr id="3" name="ZoneTexte 2">
            <a:extLst>
              <a:ext uri="{FF2B5EF4-FFF2-40B4-BE49-F238E27FC236}">
                <a16:creationId xmlns:a16="http://schemas.microsoft.com/office/drawing/2014/main" id="{EE1B7753-C3F1-DC31-C57B-527E22FEC82E}"/>
              </a:ext>
            </a:extLst>
          </p:cNvPr>
          <p:cNvSpPr txBox="1"/>
          <p:nvPr/>
        </p:nvSpPr>
        <p:spPr>
          <a:xfrm>
            <a:off x="8268626" y="6254204"/>
            <a:ext cx="1393847" cy="369332"/>
          </a:xfrm>
          <a:prstGeom prst="rect">
            <a:avLst/>
          </a:prstGeom>
          <a:noFill/>
        </p:spPr>
        <p:txBody>
          <a:bodyPr wrap="square" rtlCol="0">
            <a:spAutoFit/>
          </a:bodyPr>
          <a:lstStyle/>
          <a:p>
            <a:r>
              <a:rPr lang="fr-FR" b="1"/>
              <a:t>Réactions</a:t>
            </a:r>
            <a:endParaRPr lang="fr-FR"/>
          </a:p>
        </p:txBody>
      </p:sp>
      <p:sp>
        <p:nvSpPr>
          <p:cNvPr id="8" name="Rectangle 7">
            <a:extLst>
              <a:ext uri="{FF2B5EF4-FFF2-40B4-BE49-F238E27FC236}">
                <a16:creationId xmlns:a16="http://schemas.microsoft.com/office/drawing/2014/main" id="{BEB947DD-8F72-86FC-0212-F7BB4C69DAF7}"/>
              </a:ext>
            </a:extLst>
          </p:cNvPr>
          <p:cNvSpPr/>
          <p:nvPr/>
        </p:nvSpPr>
        <p:spPr>
          <a:xfrm>
            <a:off x="443901" y="1558829"/>
            <a:ext cx="3203066"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235 </a:t>
            </a:r>
            <a:r>
              <a:rPr lang="fr-FR" b="1"/>
              <a:t>g.CO</a:t>
            </a:r>
            <a:r>
              <a:rPr lang="fr-FR" b="1" baseline="-25000"/>
              <a:t>2</a:t>
            </a:r>
            <a:r>
              <a:rPr lang="fr-FR" b="1"/>
              <a:t>e/€ </a:t>
            </a:r>
          </a:p>
          <a:p>
            <a:pPr algn="ctr"/>
            <a:r>
              <a:rPr lang="fr-FR"/>
              <a:t>Intensité carbone du budget de l’école</a:t>
            </a:r>
          </a:p>
        </p:txBody>
      </p:sp>
      <p:sp>
        <p:nvSpPr>
          <p:cNvPr id="11" name="Rectangle 10">
            <a:extLst>
              <a:ext uri="{FF2B5EF4-FFF2-40B4-BE49-F238E27FC236}">
                <a16:creationId xmlns:a16="http://schemas.microsoft.com/office/drawing/2014/main" id="{B190B3F2-6985-CFBB-D97F-973BE9290DAC}"/>
              </a:ext>
            </a:extLst>
          </p:cNvPr>
          <p:cNvSpPr/>
          <p:nvPr/>
        </p:nvSpPr>
        <p:spPr>
          <a:xfrm>
            <a:off x="3796800" y="1558829"/>
            <a:ext cx="3359379" cy="9615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400" b="1"/>
              <a:t>3 </a:t>
            </a:r>
            <a:r>
              <a:rPr lang="fr-FR" b="1"/>
              <a:t>t.CO</a:t>
            </a:r>
            <a:r>
              <a:rPr lang="fr-FR" b="1" baseline="-25000"/>
              <a:t>2</a:t>
            </a:r>
            <a:r>
              <a:rPr lang="fr-FR" b="1"/>
              <a:t>e / personne </a:t>
            </a:r>
          </a:p>
          <a:p>
            <a:pPr algn="ctr"/>
            <a:r>
              <a:rPr lang="fr-FR"/>
              <a:t>(ETP et étudiants)</a:t>
            </a:r>
          </a:p>
        </p:txBody>
      </p:sp>
      <p:sp>
        <p:nvSpPr>
          <p:cNvPr id="14" name="ZoneTexte 13">
            <a:extLst>
              <a:ext uri="{FF2B5EF4-FFF2-40B4-BE49-F238E27FC236}">
                <a16:creationId xmlns:a16="http://schemas.microsoft.com/office/drawing/2014/main" id="{E394E0EE-A27D-0510-874B-243742E794DC}"/>
              </a:ext>
            </a:extLst>
          </p:cNvPr>
          <p:cNvSpPr txBox="1"/>
          <p:nvPr/>
        </p:nvSpPr>
        <p:spPr>
          <a:xfrm>
            <a:off x="7334826" y="4836316"/>
            <a:ext cx="4653773" cy="1184940"/>
          </a:xfrm>
          <a:prstGeom prst="rect">
            <a:avLst/>
          </a:prstGeom>
          <a:noFill/>
          <a:ln>
            <a:solidFill>
              <a:schemeClr val="tx1"/>
            </a:solidFill>
            <a:prstDash val="dash"/>
          </a:ln>
        </p:spPr>
        <p:txBody>
          <a:bodyPr wrap="square" rtlCol="0">
            <a:spAutoFit/>
          </a:bodyPr>
          <a:lstStyle/>
          <a:p>
            <a:pPr algn="ctr"/>
            <a:r>
              <a:rPr lang="fr-FR" b="1"/>
              <a:t>Axes d’amélioration</a:t>
            </a:r>
          </a:p>
          <a:p>
            <a:endParaRPr lang="fr-FR" sz="1100"/>
          </a:p>
          <a:p>
            <a:pPr marL="285750" indent="-285750" algn="just">
              <a:buFont typeface="Arial" panose="020B0604020202020204" pitchFamily="34" charset="0"/>
              <a:buChar char="•"/>
            </a:pPr>
            <a:r>
              <a:rPr lang="fr-FR" sz="1400"/>
              <a:t>Décarboner l’énergie des bâtiments</a:t>
            </a:r>
          </a:p>
          <a:p>
            <a:pPr marL="285750" indent="-285750" algn="just">
              <a:buFont typeface="Arial" panose="020B0604020202020204" pitchFamily="34" charset="0"/>
              <a:buChar char="•"/>
            </a:pPr>
            <a:r>
              <a:rPr lang="fr-FR" sz="1400"/>
              <a:t>Améliorer le tri à la source des déchets d’ateliers (38T) pour une meilleure valorisation</a:t>
            </a:r>
          </a:p>
        </p:txBody>
      </p:sp>
      <p:sp>
        <p:nvSpPr>
          <p:cNvPr id="15" name="Ellipse 14">
            <a:extLst>
              <a:ext uri="{FF2B5EF4-FFF2-40B4-BE49-F238E27FC236}">
                <a16:creationId xmlns:a16="http://schemas.microsoft.com/office/drawing/2014/main" id="{1452673B-EB99-199A-04B1-C89C27BBAFBE}"/>
              </a:ext>
            </a:extLst>
          </p:cNvPr>
          <p:cNvSpPr/>
          <p:nvPr/>
        </p:nvSpPr>
        <p:spPr>
          <a:xfrm>
            <a:off x="7893984" y="303139"/>
            <a:ext cx="1440000" cy="1440000"/>
          </a:xfrm>
          <a:prstGeom prst="ellipse">
            <a:avLst/>
          </a:prstGeom>
          <a:solidFill>
            <a:srgbClr val="FF5B4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2000" b="1" dirty="0"/>
              <a:t>835</a:t>
            </a:r>
          </a:p>
          <a:p>
            <a:pPr algn="ctr"/>
            <a:r>
              <a:rPr lang="fr-FR" dirty="0"/>
              <a:t>tonnes de CO</a:t>
            </a:r>
            <a:r>
              <a:rPr lang="fr-FR" baseline="-25000" dirty="0"/>
              <a:t>2</a:t>
            </a:r>
            <a:r>
              <a:rPr lang="fr-FR" dirty="0"/>
              <a:t>e</a:t>
            </a:r>
          </a:p>
          <a:p>
            <a:pPr algn="ctr"/>
            <a:r>
              <a:rPr lang="fr-FR" baseline="-25000" dirty="0"/>
              <a:t>(2023)</a:t>
            </a:r>
          </a:p>
        </p:txBody>
      </p:sp>
      <p:pic>
        <p:nvPicPr>
          <p:cNvPr id="6" name="Image 5" descr="Une image contenant capture d’écran, Rectangle, Graphique, ligne&#10;&#10;Description générée automatiquement">
            <a:extLst>
              <a:ext uri="{FF2B5EF4-FFF2-40B4-BE49-F238E27FC236}">
                <a16:creationId xmlns:a16="http://schemas.microsoft.com/office/drawing/2014/main" id="{5AC2D099-3551-C8FF-CA87-1C5EF4410C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3635" y="561228"/>
            <a:ext cx="2171565" cy="587851"/>
          </a:xfrm>
          <a:prstGeom prst="rect">
            <a:avLst/>
          </a:prstGeom>
        </p:spPr>
      </p:pic>
      <p:graphicFrame>
        <p:nvGraphicFramePr>
          <p:cNvPr id="7" name="Graphique 6">
            <a:extLst>
              <a:ext uri="{FF2B5EF4-FFF2-40B4-BE49-F238E27FC236}">
                <a16:creationId xmlns:a16="http://schemas.microsoft.com/office/drawing/2014/main" id="{F8E36410-144C-6F25-54F0-76D90C8AB9F8}"/>
              </a:ext>
            </a:extLst>
          </p:cNvPr>
          <p:cNvGraphicFramePr>
            <a:graphicFrameLocks/>
          </p:cNvGraphicFramePr>
          <p:nvPr>
            <p:extLst>
              <p:ext uri="{D42A27DB-BD31-4B8C-83A1-F6EECF244321}">
                <p14:modId xmlns:p14="http://schemas.microsoft.com/office/powerpoint/2010/main" val="3436036792"/>
              </p:ext>
            </p:extLst>
          </p:nvPr>
        </p:nvGraphicFramePr>
        <p:xfrm>
          <a:off x="-57809" y="2651232"/>
          <a:ext cx="7196045" cy="3729768"/>
        </p:xfrm>
        <a:graphic>
          <a:graphicData uri="http://schemas.openxmlformats.org/drawingml/2006/chart">
            <c:chart xmlns:c="http://schemas.openxmlformats.org/drawingml/2006/chart" xmlns:r="http://schemas.openxmlformats.org/officeDocument/2006/relationships" r:id="rId8"/>
          </a:graphicData>
        </a:graphic>
      </p:graphicFrame>
      <p:sp>
        <p:nvSpPr>
          <p:cNvPr id="13" name="ZoneTexte 12">
            <a:extLst>
              <a:ext uri="{FF2B5EF4-FFF2-40B4-BE49-F238E27FC236}">
                <a16:creationId xmlns:a16="http://schemas.microsoft.com/office/drawing/2014/main" id="{D6EC886D-2D60-9CFB-6739-B70A7BE38E5A}"/>
              </a:ext>
            </a:extLst>
          </p:cNvPr>
          <p:cNvSpPr txBox="1"/>
          <p:nvPr/>
        </p:nvSpPr>
        <p:spPr>
          <a:xfrm>
            <a:off x="913049" y="3228731"/>
            <a:ext cx="53140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935E28"/>
                </a:solidFill>
                <a:effectLst/>
                <a:uLnTx/>
                <a:uFillTx/>
              </a:rPr>
              <a:t>46 %</a:t>
            </a:r>
          </a:p>
        </p:txBody>
      </p:sp>
      <p:sp>
        <p:nvSpPr>
          <p:cNvPr id="24" name="ZoneTexte 23">
            <a:extLst>
              <a:ext uri="{FF2B5EF4-FFF2-40B4-BE49-F238E27FC236}">
                <a16:creationId xmlns:a16="http://schemas.microsoft.com/office/drawing/2014/main" id="{E87F91CC-7F00-3F97-BBCC-EEFFFEBC3F76}"/>
              </a:ext>
            </a:extLst>
          </p:cNvPr>
          <p:cNvSpPr txBox="1"/>
          <p:nvPr/>
        </p:nvSpPr>
        <p:spPr>
          <a:xfrm>
            <a:off x="1812430" y="5362278"/>
            <a:ext cx="53140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935E28"/>
                </a:solidFill>
                <a:effectLst/>
                <a:uLnTx/>
                <a:uFillTx/>
              </a:rPr>
              <a:t>0,5%</a:t>
            </a:r>
          </a:p>
        </p:txBody>
      </p:sp>
      <p:sp>
        <p:nvSpPr>
          <p:cNvPr id="25" name="ZoneTexte 24">
            <a:extLst>
              <a:ext uri="{FF2B5EF4-FFF2-40B4-BE49-F238E27FC236}">
                <a16:creationId xmlns:a16="http://schemas.microsoft.com/office/drawing/2014/main" id="{FB996637-15F0-E70F-DBE7-1B1E3300045E}"/>
              </a:ext>
            </a:extLst>
          </p:cNvPr>
          <p:cNvSpPr txBox="1"/>
          <p:nvPr/>
        </p:nvSpPr>
        <p:spPr>
          <a:xfrm>
            <a:off x="3652979" y="4760496"/>
            <a:ext cx="53140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935E28"/>
                </a:solidFill>
                <a:effectLst/>
                <a:uLnTx/>
                <a:uFillTx/>
              </a:rPr>
              <a:t>14%</a:t>
            </a:r>
          </a:p>
        </p:txBody>
      </p:sp>
      <p:sp>
        <p:nvSpPr>
          <p:cNvPr id="26" name="ZoneTexte 25">
            <a:extLst>
              <a:ext uri="{FF2B5EF4-FFF2-40B4-BE49-F238E27FC236}">
                <a16:creationId xmlns:a16="http://schemas.microsoft.com/office/drawing/2014/main" id="{92BB3A62-619F-9B9D-3257-5469F256E668}"/>
              </a:ext>
            </a:extLst>
          </p:cNvPr>
          <p:cNvSpPr txBox="1"/>
          <p:nvPr/>
        </p:nvSpPr>
        <p:spPr>
          <a:xfrm>
            <a:off x="6371490" y="5013370"/>
            <a:ext cx="53140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935E28"/>
                </a:solidFill>
                <a:effectLst/>
                <a:uLnTx/>
                <a:uFillTx/>
              </a:rPr>
              <a:t>9%</a:t>
            </a:r>
          </a:p>
        </p:txBody>
      </p:sp>
      <p:sp>
        <p:nvSpPr>
          <p:cNvPr id="27" name="ZoneTexte 26">
            <a:extLst>
              <a:ext uri="{FF2B5EF4-FFF2-40B4-BE49-F238E27FC236}">
                <a16:creationId xmlns:a16="http://schemas.microsoft.com/office/drawing/2014/main" id="{7E617A11-AF15-47E7-7F54-848BC94AC31D}"/>
              </a:ext>
            </a:extLst>
          </p:cNvPr>
          <p:cNvSpPr txBox="1"/>
          <p:nvPr/>
        </p:nvSpPr>
        <p:spPr>
          <a:xfrm>
            <a:off x="4532332" y="4811519"/>
            <a:ext cx="53140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935E28"/>
                </a:solidFill>
                <a:effectLst/>
                <a:uLnTx/>
                <a:uFillTx/>
              </a:rPr>
              <a:t>13%</a:t>
            </a:r>
          </a:p>
        </p:txBody>
      </p:sp>
      <p:sp>
        <p:nvSpPr>
          <p:cNvPr id="28" name="ZoneTexte 27">
            <a:extLst>
              <a:ext uri="{FF2B5EF4-FFF2-40B4-BE49-F238E27FC236}">
                <a16:creationId xmlns:a16="http://schemas.microsoft.com/office/drawing/2014/main" id="{86CDEF32-4F54-DBB6-A083-259A78B6F0AA}"/>
              </a:ext>
            </a:extLst>
          </p:cNvPr>
          <p:cNvSpPr txBox="1"/>
          <p:nvPr/>
        </p:nvSpPr>
        <p:spPr>
          <a:xfrm>
            <a:off x="2681900" y="4621996"/>
            <a:ext cx="53140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935E28"/>
                </a:solidFill>
                <a:effectLst/>
                <a:uLnTx/>
                <a:uFillTx/>
              </a:rPr>
              <a:t>17%</a:t>
            </a:r>
          </a:p>
        </p:txBody>
      </p:sp>
      <p:sp>
        <p:nvSpPr>
          <p:cNvPr id="29" name="ZoneTexte 28">
            <a:extLst>
              <a:ext uri="{FF2B5EF4-FFF2-40B4-BE49-F238E27FC236}">
                <a16:creationId xmlns:a16="http://schemas.microsoft.com/office/drawing/2014/main" id="{12AADAB8-142D-CC63-356D-2BD33439EABC}"/>
              </a:ext>
            </a:extLst>
          </p:cNvPr>
          <p:cNvSpPr txBox="1"/>
          <p:nvPr/>
        </p:nvSpPr>
        <p:spPr>
          <a:xfrm>
            <a:off x="5387696" y="5384924"/>
            <a:ext cx="53140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935E28"/>
                </a:solidFill>
                <a:effectLst/>
                <a:uLnTx/>
                <a:uFillTx/>
              </a:rPr>
              <a:t>0,4%</a:t>
            </a:r>
          </a:p>
        </p:txBody>
      </p:sp>
    </p:spTree>
    <p:extLst>
      <p:ext uri="{BB962C8B-B14F-4D97-AF65-F5344CB8AC3E}">
        <p14:creationId xmlns:p14="http://schemas.microsoft.com/office/powerpoint/2010/main" val="123913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6022E5F-70C2-3885-4944-58E797DA850E}"/>
              </a:ext>
            </a:extLst>
          </p:cNvPr>
          <p:cNvSpPr txBox="1"/>
          <p:nvPr/>
        </p:nvSpPr>
        <p:spPr>
          <a:xfrm>
            <a:off x="4595363" y="584608"/>
            <a:ext cx="2761129" cy="369332"/>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Ordre du jour </a:t>
            </a:r>
            <a:endParaRPr lang="fr-FR" strike="sngStrike"/>
          </a:p>
        </p:txBody>
      </p:sp>
      <p:sp>
        <p:nvSpPr>
          <p:cNvPr id="10" name="Espace réservé du texte 21">
            <a:extLst>
              <a:ext uri="{FF2B5EF4-FFF2-40B4-BE49-F238E27FC236}">
                <a16:creationId xmlns:a16="http://schemas.microsoft.com/office/drawing/2014/main" id="{9C5026D8-08DB-C76B-601B-C0CDFB661CF4}"/>
              </a:ext>
            </a:extLst>
          </p:cNvPr>
          <p:cNvSpPr txBox="1">
            <a:spLocks/>
          </p:cNvSpPr>
          <p:nvPr/>
        </p:nvSpPr>
        <p:spPr>
          <a:xfrm>
            <a:off x="4420529" y="1298877"/>
            <a:ext cx="6997700" cy="4851373"/>
          </a:xfrm>
          <a:prstGeom prst="rect">
            <a:avLst/>
          </a:prstGeom>
        </p:spPr>
        <p:txBody>
          <a:bodyPr>
            <a:noAutofit/>
          </a:bodyPr>
          <a:lstStyle>
            <a:lvl1pPr marL="171450" indent="-171450" algn="l" defTabSz="914400" rtl="0" eaLnBrk="1" latinLnBrk="0" hangingPunct="1">
              <a:lnSpc>
                <a:spcPct val="100000"/>
              </a:lnSpc>
              <a:spcBef>
                <a:spcPts val="400"/>
              </a:spcBef>
              <a:buClr>
                <a:schemeClr val="accent2">
                  <a:lumMod val="60000"/>
                  <a:lumOff val="40000"/>
                </a:schemeClr>
              </a:buClr>
              <a:buFont typeface="Arial" panose="020B0604020202020204" pitchFamily="34" charset="0"/>
              <a:buChar char="•"/>
              <a:defRPr sz="1000" b="0" kern="1200">
                <a:solidFill>
                  <a:schemeClr val="tx1"/>
                </a:solidFill>
                <a:latin typeface="Switzer"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a:latin typeface="Switzer  "/>
              </a:rPr>
              <a:t> </a:t>
            </a:r>
          </a:p>
          <a:p>
            <a:pPr marL="0" indent="0">
              <a:spcBef>
                <a:spcPts val="0"/>
              </a:spcBef>
              <a:buNone/>
            </a:pPr>
            <a:r>
              <a:rPr lang="fr-FR" sz="1600"/>
              <a:t>Accueil – Tour de table 				15 min </a:t>
            </a:r>
            <a:endParaRPr lang="fr-FR" sz="1600">
              <a:latin typeface="Switzer  "/>
            </a:endParaRPr>
          </a:p>
          <a:p>
            <a:pPr marL="228600" indent="-228600">
              <a:spcBef>
                <a:spcPts val="0"/>
              </a:spcBef>
              <a:buFont typeface="+mj-lt"/>
              <a:buAutoNum type="arabicPeriod"/>
            </a:pPr>
            <a:endParaRPr lang="fr-FR" sz="1600">
              <a:latin typeface="Switzer  "/>
            </a:endParaRPr>
          </a:p>
          <a:p>
            <a:pPr marL="0" indent="0">
              <a:spcBef>
                <a:spcPts val="0"/>
              </a:spcBef>
              <a:buNone/>
            </a:pPr>
            <a:r>
              <a:rPr lang="fr-FR" sz="1600"/>
              <a:t>Contexte et rappel de la mission		   	   2 min</a:t>
            </a:r>
          </a:p>
          <a:p>
            <a:pPr marL="228600" indent="-228600">
              <a:spcBef>
                <a:spcPts val="0"/>
              </a:spcBef>
              <a:buFont typeface="+mj-lt"/>
              <a:buAutoNum type="arabicPeriod"/>
            </a:pPr>
            <a:endParaRPr lang="fr-FR" sz="1600">
              <a:latin typeface="Switzer  "/>
            </a:endParaRPr>
          </a:p>
          <a:p>
            <a:pPr marL="0" indent="0">
              <a:spcBef>
                <a:spcPts val="0"/>
              </a:spcBef>
              <a:buNone/>
            </a:pPr>
            <a:r>
              <a:rPr lang="fr-FR" sz="1600"/>
              <a:t>Panorama général et enseignements clefs</a:t>
            </a:r>
            <a:r>
              <a:rPr lang="fr-FR" sz="1600">
                <a:latin typeface="Switzer  "/>
              </a:rPr>
              <a:t>		10 min</a:t>
            </a:r>
          </a:p>
          <a:p>
            <a:pPr marL="228600" indent="-228600">
              <a:spcBef>
                <a:spcPts val="0"/>
              </a:spcBef>
              <a:buFont typeface="+mj-lt"/>
              <a:buAutoNum type="arabicPeriod"/>
            </a:pPr>
            <a:endParaRPr lang="fr-FR" sz="1600">
              <a:latin typeface="Switzer  "/>
            </a:endParaRPr>
          </a:p>
          <a:p>
            <a:pPr marL="0" indent="0">
              <a:spcBef>
                <a:spcPts val="0"/>
              </a:spcBef>
              <a:buNone/>
            </a:pPr>
            <a:r>
              <a:rPr lang="fr-FR" sz="1600"/>
              <a:t>Focus par école et réactions			</a:t>
            </a:r>
            <a:r>
              <a:rPr lang="fr-FR" sz="1600">
                <a:latin typeface="Switzer  "/>
              </a:rPr>
              <a:t>	        1H</a:t>
            </a:r>
          </a:p>
          <a:p>
            <a:pPr marL="0" indent="0">
              <a:spcBef>
                <a:spcPts val="0"/>
              </a:spcBef>
              <a:buNone/>
            </a:pPr>
            <a:endParaRPr lang="fr-FR" sz="1600">
              <a:latin typeface="Switzer  "/>
            </a:endParaRPr>
          </a:p>
          <a:p>
            <a:pPr marL="0" indent="0">
              <a:spcBef>
                <a:spcPts val="0"/>
              </a:spcBef>
              <a:buNone/>
            </a:pPr>
            <a:r>
              <a:rPr lang="fr-FR" sz="1600"/>
              <a:t>Prochaines étapes					  25 min</a:t>
            </a:r>
          </a:p>
          <a:p>
            <a:pPr marL="342900" indent="-342900">
              <a:spcBef>
                <a:spcPts val="0"/>
              </a:spcBef>
              <a:buFont typeface="+mj-lt"/>
              <a:buAutoNum type="arabicPeriod" startAt="5"/>
            </a:pPr>
            <a:endParaRPr lang="fr-FR" sz="1600">
              <a:latin typeface="Switzer  "/>
            </a:endParaRPr>
          </a:p>
          <a:p>
            <a:pPr marL="0" indent="0">
              <a:buNone/>
            </a:pPr>
            <a:r>
              <a:rPr lang="fr-FR" sz="1600">
                <a:latin typeface="Switzer  "/>
              </a:rPr>
              <a:t>Conclusion					    2 mn</a:t>
            </a:r>
          </a:p>
        </p:txBody>
      </p:sp>
      <p:sp>
        <p:nvSpPr>
          <p:cNvPr id="2" name="Espace réservé du numéro de diapositive 5">
            <a:extLst>
              <a:ext uri="{FF2B5EF4-FFF2-40B4-BE49-F238E27FC236}">
                <a16:creationId xmlns:a16="http://schemas.microsoft.com/office/drawing/2014/main" id="{265E8844-BBD7-E194-4DF1-991FD71EE7CA}"/>
              </a:ext>
            </a:extLst>
          </p:cNvPr>
          <p:cNvSpPr txBox="1">
            <a:spLocks/>
          </p:cNvSpPr>
          <p:nvPr/>
        </p:nvSpPr>
        <p:spPr>
          <a:xfrm>
            <a:off x="11785200" y="6381000"/>
            <a:ext cx="406800" cy="216000"/>
          </a:xfrm>
          <a:prstGeom prst="rect">
            <a:avLst/>
          </a:prstGeom>
        </p:spPr>
        <p:txBody>
          <a:bodyPr vert="horz" lIns="0" tIns="0" rIns="0" bIns="0" rtlCol="0" anchor="ctr"/>
          <a:lstStyle>
            <a:defPPr>
              <a:defRPr lang="en-US"/>
            </a:defPPr>
            <a:lvl1pPr marL="0" algn="ct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BDE101-CAA0-4D21-A888-A3EB54AFFE76}" type="slidenum">
              <a:rPr lang="fr-FR" smtClean="0"/>
              <a:pPr/>
              <a:t>2</a:t>
            </a:fld>
            <a:endParaRPr lang="fr-FR"/>
          </a:p>
        </p:txBody>
      </p:sp>
    </p:spTree>
    <p:extLst>
      <p:ext uri="{BB962C8B-B14F-4D97-AF65-F5344CB8AC3E}">
        <p14:creationId xmlns:p14="http://schemas.microsoft.com/office/powerpoint/2010/main" val="3487550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656434-993B-9DFF-38D4-5FAFEAC25A4A}"/>
              </a:ext>
            </a:extLst>
          </p:cNvPr>
          <p:cNvSpPr>
            <a:spLocks noGrp="1"/>
          </p:cNvSpPr>
          <p:nvPr>
            <p:ph type="title"/>
          </p:nvPr>
        </p:nvSpPr>
        <p:spPr/>
        <p:txBody>
          <a:bodyPr/>
          <a:lstStyle/>
          <a:p>
            <a:r>
              <a:rPr lang="fr-FR"/>
              <a:t>Les prochaines étapes</a:t>
            </a:r>
          </a:p>
        </p:txBody>
      </p:sp>
    </p:spTree>
    <p:extLst>
      <p:ext uri="{BB962C8B-B14F-4D97-AF65-F5344CB8AC3E}">
        <p14:creationId xmlns:p14="http://schemas.microsoft.com/office/powerpoint/2010/main" val="1287626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èche : courbe vers la droite 17">
            <a:extLst>
              <a:ext uri="{FF2B5EF4-FFF2-40B4-BE49-F238E27FC236}">
                <a16:creationId xmlns:a16="http://schemas.microsoft.com/office/drawing/2014/main" id="{81451DE3-C353-1A84-7EB4-8F839C3A3D9F}"/>
              </a:ext>
            </a:extLst>
          </p:cNvPr>
          <p:cNvSpPr/>
          <p:nvPr/>
        </p:nvSpPr>
        <p:spPr>
          <a:xfrm rot="3723070" flipH="1">
            <a:off x="9316061" y="3663160"/>
            <a:ext cx="607859" cy="2093847"/>
          </a:xfrm>
          <a:prstGeom prst="curved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3" name="Image 2">
            <a:extLst>
              <a:ext uri="{FF2B5EF4-FFF2-40B4-BE49-F238E27FC236}">
                <a16:creationId xmlns:a16="http://schemas.microsoft.com/office/drawing/2014/main" id="{41A0BF6C-C940-7ABB-9328-A35C63259BFF}"/>
              </a:ext>
            </a:extLst>
          </p:cNvPr>
          <p:cNvPicPr>
            <a:picLocks noChangeAspect="1"/>
          </p:cNvPicPr>
          <p:nvPr/>
        </p:nvPicPr>
        <p:blipFill>
          <a:blip r:embed="rId3"/>
          <a:stretch>
            <a:fillRect/>
          </a:stretch>
        </p:blipFill>
        <p:spPr>
          <a:xfrm>
            <a:off x="2318783" y="2077920"/>
            <a:ext cx="7554433" cy="4038105"/>
          </a:xfrm>
          <a:prstGeom prst="rect">
            <a:avLst/>
          </a:prstGeom>
        </p:spPr>
      </p:pic>
      <p:sp>
        <p:nvSpPr>
          <p:cNvPr id="8" name="Flèche : courbe vers la droite 7">
            <a:extLst>
              <a:ext uri="{FF2B5EF4-FFF2-40B4-BE49-F238E27FC236}">
                <a16:creationId xmlns:a16="http://schemas.microsoft.com/office/drawing/2014/main" id="{8D8DF351-2A3F-2244-6CCE-D78AE3752529}"/>
              </a:ext>
            </a:extLst>
          </p:cNvPr>
          <p:cNvSpPr/>
          <p:nvPr/>
        </p:nvSpPr>
        <p:spPr>
          <a:xfrm rot="17292888" flipH="1">
            <a:off x="2150402" y="1909018"/>
            <a:ext cx="754380" cy="2093847"/>
          </a:xfrm>
          <a:prstGeom prst="curved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space réservé du texte 1">
            <a:extLst>
              <a:ext uri="{FF2B5EF4-FFF2-40B4-BE49-F238E27FC236}">
                <a16:creationId xmlns:a16="http://schemas.microsoft.com/office/drawing/2014/main" id="{1FC457FB-13B6-5B4D-0F44-43EB8A550AB8}"/>
              </a:ext>
            </a:extLst>
          </p:cNvPr>
          <p:cNvSpPr>
            <a:spLocks noGrp="1"/>
          </p:cNvSpPr>
          <p:nvPr>
            <p:ph type="body" sz="quarter" idx="13"/>
          </p:nvPr>
        </p:nvSpPr>
        <p:spPr/>
        <p:txBody>
          <a:bodyPr/>
          <a:lstStyle/>
          <a:p>
            <a:r>
              <a:rPr lang="fr-FR"/>
              <a:t>Des leviers d’actions par thématique</a:t>
            </a:r>
          </a:p>
        </p:txBody>
      </p:sp>
      <p:sp>
        <p:nvSpPr>
          <p:cNvPr id="4" name="Espace réservé du pied de page 3">
            <a:extLst>
              <a:ext uri="{FF2B5EF4-FFF2-40B4-BE49-F238E27FC236}">
                <a16:creationId xmlns:a16="http://schemas.microsoft.com/office/drawing/2014/main" id="{DB5AC8D2-BE87-4FAD-1E38-AD3BE4195090}"/>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1C48B40B-BCE4-B6E0-99ED-6346FAC61F68}"/>
              </a:ext>
            </a:extLst>
          </p:cNvPr>
          <p:cNvSpPr>
            <a:spLocks noGrp="1"/>
          </p:cNvSpPr>
          <p:nvPr>
            <p:ph type="sldNum" sz="quarter" idx="17"/>
          </p:nvPr>
        </p:nvSpPr>
        <p:spPr/>
        <p:txBody>
          <a:bodyPr/>
          <a:lstStyle/>
          <a:p>
            <a:fld id="{D0BDE101-CAA0-4D21-A888-A3EB54AFFE76}" type="slidenum">
              <a:rPr lang="fr-FR" smtClean="0"/>
              <a:t>21</a:t>
            </a:fld>
            <a:endParaRPr lang="fr-FR"/>
          </a:p>
        </p:txBody>
      </p:sp>
      <p:sp>
        <p:nvSpPr>
          <p:cNvPr id="7" name="Rectangle 6">
            <a:extLst>
              <a:ext uri="{FF2B5EF4-FFF2-40B4-BE49-F238E27FC236}">
                <a16:creationId xmlns:a16="http://schemas.microsoft.com/office/drawing/2014/main" id="{85661311-9B49-9226-2A4C-517757A759A2}"/>
              </a:ext>
            </a:extLst>
          </p:cNvPr>
          <p:cNvSpPr/>
          <p:nvPr/>
        </p:nvSpPr>
        <p:spPr>
          <a:xfrm>
            <a:off x="162660" y="2372995"/>
            <a:ext cx="2774250" cy="66369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3663" indent="-93663">
              <a:buFont typeface="Arial" panose="020B0604020202020204" pitchFamily="34" charset="0"/>
              <a:buChar char="•"/>
            </a:pPr>
            <a:r>
              <a:rPr lang="fr-FR" sz="1400"/>
              <a:t>Rénovation énergétique du bâti</a:t>
            </a:r>
          </a:p>
          <a:p>
            <a:pPr marL="93663" indent="-93663">
              <a:buFont typeface="Arial" panose="020B0604020202020204" pitchFamily="34" charset="0"/>
              <a:buChar char="•"/>
            </a:pPr>
            <a:r>
              <a:rPr lang="fr-FR" sz="1400"/>
              <a:t>Sensibilisation aux </a:t>
            </a:r>
            <a:r>
              <a:rPr lang="fr-FR" sz="1400" err="1"/>
              <a:t>éco-gestes</a:t>
            </a:r>
            <a:endParaRPr lang="fr-FR" sz="1400"/>
          </a:p>
        </p:txBody>
      </p:sp>
      <p:sp>
        <p:nvSpPr>
          <p:cNvPr id="9" name="Flèche : courbe vers la droite 8">
            <a:extLst>
              <a:ext uri="{FF2B5EF4-FFF2-40B4-BE49-F238E27FC236}">
                <a16:creationId xmlns:a16="http://schemas.microsoft.com/office/drawing/2014/main" id="{939B0A59-DB74-418A-54DB-2716D81EF462}"/>
              </a:ext>
            </a:extLst>
          </p:cNvPr>
          <p:cNvSpPr/>
          <p:nvPr/>
        </p:nvSpPr>
        <p:spPr>
          <a:xfrm rot="17292888">
            <a:off x="2666381" y="4170846"/>
            <a:ext cx="542257" cy="2093847"/>
          </a:xfrm>
          <a:prstGeom prst="curved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2652F4D9-826B-1E6C-8103-037BB4C28716}"/>
              </a:ext>
            </a:extLst>
          </p:cNvPr>
          <p:cNvSpPr/>
          <p:nvPr/>
        </p:nvSpPr>
        <p:spPr>
          <a:xfrm>
            <a:off x="167040" y="4585645"/>
            <a:ext cx="2430687" cy="55565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3663" indent="-93663">
              <a:buFont typeface="Arial" panose="020B0604020202020204" pitchFamily="34" charset="0"/>
              <a:buChar char="•"/>
            </a:pPr>
            <a:r>
              <a:rPr lang="fr-FR" sz="1400"/>
              <a:t>Maintenance</a:t>
            </a:r>
          </a:p>
          <a:p>
            <a:pPr marL="93663" indent="-93663">
              <a:buFont typeface="Arial" panose="020B0604020202020204" pitchFamily="34" charset="0"/>
              <a:buChar char="•"/>
            </a:pPr>
            <a:r>
              <a:rPr lang="fr-FR" sz="1400"/>
              <a:t>Conception des bâtiments</a:t>
            </a:r>
          </a:p>
        </p:txBody>
      </p:sp>
      <p:sp>
        <p:nvSpPr>
          <p:cNvPr id="11" name="Flèche : courbe vers la droite 10">
            <a:extLst>
              <a:ext uri="{FF2B5EF4-FFF2-40B4-BE49-F238E27FC236}">
                <a16:creationId xmlns:a16="http://schemas.microsoft.com/office/drawing/2014/main" id="{2EC2A12E-3B92-81B7-D63E-3F97BE340D9B}"/>
              </a:ext>
            </a:extLst>
          </p:cNvPr>
          <p:cNvSpPr/>
          <p:nvPr/>
        </p:nvSpPr>
        <p:spPr>
          <a:xfrm rot="969412" flipH="1">
            <a:off x="5448338" y="1198738"/>
            <a:ext cx="616280" cy="2672629"/>
          </a:xfrm>
          <a:prstGeom prst="curved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a:extLst>
              <a:ext uri="{FF2B5EF4-FFF2-40B4-BE49-F238E27FC236}">
                <a16:creationId xmlns:a16="http://schemas.microsoft.com/office/drawing/2014/main" id="{28C87773-DF9E-C138-269D-565825AC588E}"/>
              </a:ext>
            </a:extLst>
          </p:cNvPr>
          <p:cNvSpPr/>
          <p:nvPr/>
        </p:nvSpPr>
        <p:spPr>
          <a:xfrm>
            <a:off x="3290347" y="1165772"/>
            <a:ext cx="3073344" cy="8645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3663" indent="-93663">
              <a:buFont typeface="Arial" panose="020B0604020202020204" pitchFamily="34" charset="0"/>
              <a:buChar char="•"/>
            </a:pPr>
            <a:r>
              <a:rPr lang="fr-FR" sz="1400"/>
              <a:t>Favoriser les mobilités douces</a:t>
            </a:r>
          </a:p>
          <a:p>
            <a:pPr marL="93663" indent="-93663">
              <a:buFont typeface="Arial" panose="020B0604020202020204" pitchFamily="34" charset="0"/>
              <a:buChar char="•"/>
            </a:pPr>
            <a:r>
              <a:rPr lang="fr-FR" sz="1400"/>
              <a:t>Limiter les déplacements en avion</a:t>
            </a:r>
          </a:p>
          <a:p>
            <a:pPr marL="93663" indent="-93663">
              <a:buFont typeface="Arial" panose="020B0604020202020204" pitchFamily="34" charset="0"/>
              <a:buChar char="•"/>
            </a:pPr>
            <a:r>
              <a:rPr lang="fr-FR" sz="1400"/>
              <a:t>Investir dans une flotte de véhicule électrique</a:t>
            </a:r>
            <a:endParaRPr lang="fr-FR"/>
          </a:p>
        </p:txBody>
      </p:sp>
      <p:sp>
        <p:nvSpPr>
          <p:cNvPr id="13" name="Flèche : courbe vers la droite 12">
            <a:extLst>
              <a:ext uri="{FF2B5EF4-FFF2-40B4-BE49-F238E27FC236}">
                <a16:creationId xmlns:a16="http://schemas.microsoft.com/office/drawing/2014/main" id="{8E456BD4-4877-F350-0650-6D31D882DB93}"/>
              </a:ext>
            </a:extLst>
          </p:cNvPr>
          <p:cNvSpPr/>
          <p:nvPr/>
        </p:nvSpPr>
        <p:spPr>
          <a:xfrm rot="2676507" flipH="1">
            <a:off x="7417502" y="1989762"/>
            <a:ext cx="607859" cy="2093847"/>
          </a:xfrm>
          <a:prstGeom prst="curved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Rectangle 13">
            <a:extLst>
              <a:ext uri="{FF2B5EF4-FFF2-40B4-BE49-F238E27FC236}">
                <a16:creationId xmlns:a16="http://schemas.microsoft.com/office/drawing/2014/main" id="{322149B4-656A-9E60-B1AC-1241D74B9574}"/>
              </a:ext>
            </a:extLst>
          </p:cNvPr>
          <p:cNvSpPr/>
          <p:nvPr/>
        </p:nvSpPr>
        <p:spPr>
          <a:xfrm>
            <a:off x="6782337" y="1624604"/>
            <a:ext cx="2829244" cy="53304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a:t>Favoriser des repas sans viande rouge, de saison</a:t>
            </a:r>
          </a:p>
        </p:txBody>
      </p:sp>
      <p:sp>
        <p:nvSpPr>
          <p:cNvPr id="15" name="Flèche : courbe vers la droite 14">
            <a:extLst>
              <a:ext uri="{FF2B5EF4-FFF2-40B4-BE49-F238E27FC236}">
                <a16:creationId xmlns:a16="http://schemas.microsoft.com/office/drawing/2014/main" id="{93319CFE-2AB4-5D48-1626-2AD66AB723C5}"/>
              </a:ext>
            </a:extLst>
          </p:cNvPr>
          <p:cNvSpPr/>
          <p:nvPr/>
        </p:nvSpPr>
        <p:spPr>
          <a:xfrm rot="2676507" flipH="1">
            <a:off x="8250105" y="2931198"/>
            <a:ext cx="607859" cy="2093847"/>
          </a:xfrm>
          <a:prstGeom prst="curved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Rectangle 15">
            <a:extLst>
              <a:ext uri="{FF2B5EF4-FFF2-40B4-BE49-F238E27FC236}">
                <a16:creationId xmlns:a16="http://schemas.microsoft.com/office/drawing/2014/main" id="{F60F7BB2-2372-46CC-8589-1B9306969CAC}"/>
              </a:ext>
            </a:extLst>
          </p:cNvPr>
          <p:cNvSpPr/>
          <p:nvPr/>
        </p:nvSpPr>
        <p:spPr>
          <a:xfrm>
            <a:off x="9012989" y="2303013"/>
            <a:ext cx="2829244" cy="87328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indent="-176213">
              <a:buFont typeface="Arial" panose="020B0604020202020204" pitchFamily="34" charset="0"/>
              <a:buChar char="•"/>
            </a:pPr>
            <a:r>
              <a:rPr lang="fr-FR" sz="1400"/>
              <a:t>Déployer une charte d’achats responsables (critères, etc.)</a:t>
            </a:r>
          </a:p>
          <a:p>
            <a:pPr marL="176213" indent="-176213">
              <a:buFont typeface="Arial" panose="020B0604020202020204" pitchFamily="34" charset="0"/>
              <a:buChar char="•"/>
            </a:pPr>
            <a:r>
              <a:rPr lang="fr-FR" sz="1400"/>
              <a:t>Travailler le </a:t>
            </a:r>
            <a:r>
              <a:rPr lang="fr-FR" sz="1400" err="1"/>
              <a:t>sourcing</a:t>
            </a:r>
            <a:r>
              <a:rPr lang="fr-FR" sz="1400"/>
              <a:t> dans l’approvisionnement</a:t>
            </a:r>
          </a:p>
        </p:txBody>
      </p:sp>
      <p:sp>
        <p:nvSpPr>
          <p:cNvPr id="17" name="Rectangle 16">
            <a:extLst>
              <a:ext uri="{FF2B5EF4-FFF2-40B4-BE49-F238E27FC236}">
                <a16:creationId xmlns:a16="http://schemas.microsoft.com/office/drawing/2014/main" id="{F741483D-6832-9797-8905-780E444227BA}"/>
              </a:ext>
            </a:extLst>
          </p:cNvPr>
          <p:cNvSpPr/>
          <p:nvPr/>
        </p:nvSpPr>
        <p:spPr>
          <a:xfrm>
            <a:off x="9611582" y="3885775"/>
            <a:ext cx="2413378" cy="76887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3663" indent="-93663">
              <a:buFont typeface="Arial" panose="020B0604020202020204" pitchFamily="34" charset="0"/>
              <a:buChar char="•"/>
            </a:pPr>
            <a:r>
              <a:rPr lang="fr-FR" sz="1400"/>
              <a:t>Eco-conception du bâti</a:t>
            </a:r>
          </a:p>
          <a:p>
            <a:pPr marL="93663" indent="-93663">
              <a:buFont typeface="Arial" panose="020B0604020202020204" pitchFamily="34" charset="0"/>
              <a:buChar char="•"/>
            </a:pPr>
            <a:r>
              <a:rPr lang="fr-FR" sz="1400"/>
              <a:t>Allongement de la durée d’usage des équipements</a:t>
            </a:r>
          </a:p>
        </p:txBody>
      </p:sp>
      <p:sp>
        <p:nvSpPr>
          <p:cNvPr id="19" name="Flèche : courbe vers la droite 18">
            <a:extLst>
              <a:ext uri="{FF2B5EF4-FFF2-40B4-BE49-F238E27FC236}">
                <a16:creationId xmlns:a16="http://schemas.microsoft.com/office/drawing/2014/main" id="{E9401F3C-AFC5-C9CD-0C82-E0713BDE814D}"/>
              </a:ext>
            </a:extLst>
          </p:cNvPr>
          <p:cNvSpPr/>
          <p:nvPr/>
        </p:nvSpPr>
        <p:spPr>
          <a:xfrm rot="6322865" flipH="1">
            <a:off x="9725353" y="4665104"/>
            <a:ext cx="607859" cy="2093847"/>
          </a:xfrm>
          <a:prstGeom prst="curved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Rectangle 19">
            <a:extLst>
              <a:ext uri="{FF2B5EF4-FFF2-40B4-BE49-F238E27FC236}">
                <a16:creationId xmlns:a16="http://schemas.microsoft.com/office/drawing/2014/main" id="{4E8743AE-AC42-40E9-528E-ACB42996FE3C}"/>
              </a:ext>
            </a:extLst>
          </p:cNvPr>
          <p:cNvSpPr/>
          <p:nvPr/>
        </p:nvSpPr>
        <p:spPr>
          <a:xfrm>
            <a:off x="9854070" y="5590469"/>
            <a:ext cx="1785930" cy="81034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3663" indent="-93663">
              <a:buFont typeface="Arial" panose="020B0604020202020204" pitchFamily="34" charset="0"/>
              <a:buChar char="•"/>
              <a:tabLst>
                <a:tab pos="93663" algn="l"/>
              </a:tabLst>
            </a:pPr>
            <a:r>
              <a:rPr lang="fr-FR" sz="1400"/>
              <a:t>Réparabilité, éco-conception</a:t>
            </a:r>
          </a:p>
          <a:p>
            <a:pPr marL="93663" indent="-93663">
              <a:buFont typeface="Arial" panose="020B0604020202020204" pitchFamily="34" charset="0"/>
              <a:buChar char="•"/>
              <a:tabLst>
                <a:tab pos="93663" algn="l"/>
              </a:tabLst>
            </a:pPr>
            <a:r>
              <a:rPr lang="fr-FR" sz="1400"/>
              <a:t>Tri à la source</a:t>
            </a:r>
          </a:p>
          <a:p>
            <a:pPr marL="93663" indent="-93663">
              <a:buFont typeface="Arial" panose="020B0604020202020204" pitchFamily="34" charset="0"/>
              <a:buChar char="•"/>
              <a:tabLst>
                <a:tab pos="93663" algn="l"/>
              </a:tabLst>
            </a:pPr>
            <a:r>
              <a:rPr lang="fr-FR" sz="1400"/>
              <a:t>Remploi</a:t>
            </a:r>
          </a:p>
        </p:txBody>
      </p:sp>
    </p:spTree>
    <p:extLst>
      <p:ext uri="{BB962C8B-B14F-4D97-AF65-F5344CB8AC3E}">
        <p14:creationId xmlns:p14="http://schemas.microsoft.com/office/powerpoint/2010/main" val="262182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BCC476-51E0-2AB5-DE8B-18474AA7D364}"/>
              </a:ext>
            </a:extLst>
          </p:cNvPr>
          <p:cNvSpPr>
            <a:spLocks noGrp="1"/>
          </p:cNvSpPr>
          <p:nvPr>
            <p:ph type="body" sz="quarter" idx="13"/>
          </p:nvPr>
        </p:nvSpPr>
        <p:spPr>
          <a:xfrm>
            <a:off x="923416" y="677034"/>
            <a:ext cx="9360000" cy="432000"/>
          </a:xfrm>
        </p:spPr>
        <p:txBody>
          <a:bodyPr vert="horz" lIns="0" tIns="0" rIns="0" bIns="0" rtlCol="0" anchor="t">
            <a:noAutofit/>
          </a:bodyPr>
          <a:lstStyle/>
          <a:p>
            <a:r>
              <a:rPr lang="fr-FR">
                <a:latin typeface="Switzer Semibold"/>
              </a:rPr>
              <a:t>Les feuilles de route de chaque école</a:t>
            </a:r>
            <a:endParaRPr lang="fr-FR"/>
          </a:p>
        </p:txBody>
      </p:sp>
      <p:sp>
        <p:nvSpPr>
          <p:cNvPr id="4" name="Espace réservé du pied de page 3">
            <a:extLst>
              <a:ext uri="{FF2B5EF4-FFF2-40B4-BE49-F238E27FC236}">
                <a16:creationId xmlns:a16="http://schemas.microsoft.com/office/drawing/2014/main" id="{18C8B76B-C4F6-0D4A-6FBA-A095AB684FF7}"/>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267A7801-6333-F1FA-5CD3-F5C536239DE7}"/>
              </a:ext>
            </a:extLst>
          </p:cNvPr>
          <p:cNvSpPr>
            <a:spLocks noGrp="1"/>
          </p:cNvSpPr>
          <p:nvPr>
            <p:ph type="sldNum" sz="quarter" idx="17"/>
          </p:nvPr>
        </p:nvSpPr>
        <p:spPr>
          <a:xfrm>
            <a:off x="11785200" y="5749402"/>
            <a:ext cx="406800" cy="216000"/>
          </a:xfrm>
        </p:spPr>
        <p:txBody>
          <a:bodyPr/>
          <a:lstStyle/>
          <a:p>
            <a:fld id="{D0BDE101-CAA0-4D21-A888-A3EB54AFFE76}" type="slidenum">
              <a:rPr lang="fr-FR" smtClean="0"/>
              <a:t>22</a:t>
            </a:fld>
            <a:endParaRPr lang="fr-FR"/>
          </a:p>
        </p:txBody>
      </p:sp>
      <p:sp>
        <p:nvSpPr>
          <p:cNvPr id="10" name="Rectangle 9">
            <a:extLst>
              <a:ext uri="{FF2B5EF4-FFF2-40B4-BE49-F238E27FC236}">
                <a16:creationId xmlns:a16="http://schemas.microsoft.com/office/drawing/2014/main" id="{7F36D8E3-2126-EE12-500D-0C8F15F23B9F}"/>
              </a:ext>
            </a:extLst>
          </p:cNvPr>
          <p:cNvSpPr/>
          <p:nvPr/>
        </p:nvSpPr>
        <p:spPr>
          <a:xfrm>
            <a:off x="6791609" y="4124473"/>
            <a:ext cx="4283149" cy="12227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Réunion de travail par école pour établir une « Feuille de route » sur la base du catalogue d’action</a:t>
            </a:r>
          </a:p>
        </p:txBody>
      </p:sp>
      <p:sp>
        <p:nvSpPr>
          <p:cNvPr id="12" name="Triangle isocèle 11">
            <a:extLst>
              <a:ext uri="{FF2B5EF4-FFF2-40B4-BE49-F238E27FC236}">
                <a16:creationId xmlns:a16="http://schemas.microsoft.com/office/drawing/2014/main" id="{06F5EFAB-7B02-ECE3-AB7D-51CD066675DB}"/>
              </a:ext>
            </a:extLst>
          </p:cNvPr>
          <p:cNvSpPr/>
          <p:nvPr/>
        </p:nvSpPr>
        <p:spPr>
          <a:xfrm rot="5400000">
            <a:off x="5340676" y="2168509"/>
            <a:ext cx="1084523" cy="29416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818143AA-3DF9-BCA4-283B-2AF561393710}"/>
              </a:ext>
            </a:extLst>
          </p:cNvPr>
          <p:cNvSpPr/>
          <p:nvPr/>
        </p:nvSpPr>
        <p:spPr>
          <a:xfrm>
            <a:off x="691117" y="1721622"/>
            <a:ext cx="4283149" cy="12227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5 GT  « Thématique » d’idéation en intelligence collective &amp;</a:t>
            </a:r>
          </a:p>
          <a:p>
            <a:pPr algn="ctr"/>
            <a:r>
              <a:rPr lang="fr-FR"/>
              <a:t>Retour d’expérience</a:t>
            </a:r>
          </a:p>
        </p:txBody>
      </p:sp>
      <p:sp>
        <p:nvSpPr>
          <p:cNvPr id="16" name="ZoneTexte 15">
            <a:extLst>
              <a:ext uri="{FF2B5EF4-FFF2-40B4-BE49-F238E27FC236}">
                <a16:creationId xmlns:a16="http://schemas.microsoft.com/office/drawing/2014/main" id="{D672AA95-4E06-76C7-1CD3-9FCCEF9FD07A}"/>
              </a:ext>
            </a:extLst>
          </p:cNvPr>
          <p:cNvSpPr txBox="1"/>
          <p:nvPr/>
        </p:nvSpPr>
        <p:spPr>
          <a:xfrm>
            <a:off x="691117" y="3046418"/>
            <a:ext cx="4283149" cy="1661993"/>
          </a:xfrm>
          <a:prstGeom prst="rect">
            <a:avLst/>
          </a:prstGeom>
          <a:noFill/>
        </p:spPr>
        <p:txBody>
          <a:bodyPr wrap="square" rtlCol="0">
            <a:spAutoFit/>
          </a:bodyPr>
          <a:lstStyle/>
          <a:p>
            <a:pPr marL="285750" indent="-285750">
              <a:buFontTx/>
              <a:buChar char="-"/>
            </a:pPr>
            <a:r>
              <a:rPr lang="fr-FR" sz="1400"/>
              <a:t>Bâtiment bas carbone</a:t>
            </a:r>
          </a:p>
          <a:p>
            <a:pPr marL="285750" indent="-285750">
              <a:buFontTx/>
              <a:buChar char="-"/>
            </a:pPr>
            <a:r>
              <a:rPr lang="fr-FR" sz="1400"/>
              <a:t>Déchets (tri, réemploi…)</a:t>
            </a:r>
          </a:p>
          <a:p>
            <a:pPr marL="285750" indent="-285750">
              <a:buFontTx/>
              <a:buChar char="-"/>
            </a:pPr>
            <a:r>
              <a:rPr lang="fr-FR" sz="1400"/>
              <a:t>Mobilité</a:t>
            </a:r>
          </a:p>
          <a:p>
            <a:pPr marL="285750" indent="-285750">
              <a:buFontTx/>
              <a:buChar char="-"/>
            </a:pPr>
            <a:r>
              <a:rPr lang="fr-FR" sz="1400"/>
              <a:t>Eco-conception et achats durables</a:t>
            </a:r>
          </a:p>
          <a:p>
            <a:pPr marL="285750" indent="-285750">
              <a:buFontTx/>
              <a:buChar char="-"/>
            </a:pPr>
            <a:r>
              <a:rPr lang="fr-FR" sz="1400"/>
              <a:t>Sensibilisation et animation de la démarche (accompagnement au changement des pratiques)</a:t>
            </a:r>
          </a:p>
        </p:txBody>
      </p:sp>
      <p:sp>
        <p:nvSpPr>
          <p:cNvPr id="17" name="ZoneTexte 16">
            <a:extLst>
              <a:ext uri="{FF2B5EF4-FFF2-40B4-BE49-F238E27FC236}">
                <a16:creationId xmlns:a16="http://schemas.microsoft.com/office/drawing/2014/main" id="{2ACF1EAD-7E00-F3EB-B927-9256F749C988}"/>
              </a:ext>
            </a:extLst>
          </p:cNvPr>
          <p:cNvSpPr txBox="1"/>
          <p:nvPr/>
        </p:nvSpPr>
        <p:spPr>
          <a:xfrm>
            <a:off x="691116" y="5087585"/>
            <a:ext cx="5404883" cy="646331"/>
          </a:xfrm>
          <a:prstGeom prst="rect">
            <a:avLst/>
          </a:prstGeom>
          <a:noFill/>
        </p:spPr>
        <p:txBody>
          <a:bodyPr wrap="square" rtlCol="0">
            <a:spAutoFit/>
          </a:bodyPr>
          <a:lstStyle/>
          <a:p>
            <a:r>
              <a:rPr lang="fr-FR" b="1">
                <a:solidFill>
                  <a:schemeClr val="tx2">
                    <a:lumMod val="60000"/>
                    <a:lumOff val="40000"/>
                  </a:schemeClr>
                </a:solidFill>
              </a:rPr>
              <a:t>Objectifs</a:t>
            </a:r>
            <a:r>
              <a:rPr lang="fr-FR">
                <a:solidFill>
                  <a:schemeClr val="tx2">
                    <a:lumMod val="60000"/>
                    <a:lumOff val="40000"/>
                  </a:schemeClr>
                </a:solidFill>
              </a:rPr>
              <a:t> : identifier les actions en fonction (faisabilité/impact), évaluation des impacts)</a:t>
            </a:r>
          </a:p>
        </p:txBody>
      </p:sp>
      <p:sp>
        <p:nvSpPr>
          <p:cNvPr id="8" name="Rectangle 7">
            <a:extLst>
              <a:ext uri="{FF2B5EF4-FFF2-40B4-BE49-F238E27FC236}">
                <a16:creationId xmlns:a16="http://schemas.microsoft.com/office/drawing/2014/main" id="{C33BB9A8-3812-5F1D-A17D-FF3B519FA9E2}"/>
              </a:ext>
            </a:extLst>
          </p:cNvPr>
          <p:cNvSpPr/>
          <p:nvPr/>
        </p:nvSpPr>
        <p:spPr>
          <a:xfrm>
            <a:off x="6791609" y="1694354"/>
            <a:ext cx="4283149" cy="12227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		Catalogue d’actions possibles par thématique</a:t>
            </a:r>
          </a:p>
        </p:txBody>
      </p:sp>
      <p:sp>
        <p:nvSpPr>
          <p:cNvPr id="9" name="Triangle isocèle 8">
            <a:extLst>
              <a:ext uri="{FF2B5EF4-FFF2-40B4-BE49-F238E27FC236}">
                <a16:creationId xmlns:a16="http://schemas.microsoft.com/office/drawing/2014/main" id="{2981555F-4FE7-B817-73B4-EB33A426B3CC}"/>
              </a:ext>
            </a:extLst>
          </p:cNvPr>
          <p:cNvSpPr/>
          <p:nvPr/>
        </p:nvSpPr>
        <p:spPr>
          <a:xfrm rot="10800000">
            <a:off x="8390921" y="3373702"/>
            <a:ext cx="1084523" cy="29416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descr="Création de récits contour">
            <a:extLst>
              <a:ext uri="{FF2B5EF4-FFF2-40B4-BE49-F238E27FC236}">
                <a16:creationId xmlns:a16="http://schemas.microsoft.com/office/drawing/2014/main" id="{98191C65-3D0B-5857-2821-83D59702B6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2964" y="1793076"/>
            <a:ext cx="914400" cy="914400"/>
          </a:xfrm>
          <a:prstGeom prst="rect">
            <a:avLst/>
          </a:prstGeom>
        </p:spPr>
      </p:pic>
    </p:spTree>
    <p:extLst>
      <p:ext uri="{BB962C8B-B14F-4D97-AF65-F5344CB8AC3E}">
        <p14:creationId xmlns:p14="http://schemas.microsoft.com/office/powerpoint/2010/main" val="3494084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8E7C8F6-A5AF-E796-3788-4E8C2CFE5DD7}"/>
              </a:ext>
            </a:extLst>
          </p:cNvPr>
          <p:cNvSpPr>
            <a:spLocks noGrp="1"/>
          </p:cNvSpPr>
          <p:nvPr>
            <p:ph type="body" sz="quarter" idx="13"/>
          </p:nvPr>
        </p:nvSpPr>
        <p:spPr/>
        <p:txBody>
          <a:bodyPr/>
          <a:lstStyle/>
          <a:p>
            <a:r>
              <a:rPr lang="fr-FR"/>
              <a:t>Exemple d’action </a:t>
            </a:r>
          </a:p>
        </p:txBody>
      </p:sp>
      <p:sp>
        <p:nvSpPr>
          <p:cNvPr id="4" name="Espace réservé du pied de page 3">
            <a:extLst>
              <a:ext uri="{FF2B5EF4-FFF2-40B4-BE49-F238E27FC236}">
                <a16:creationId xmlns:a16="http://schemas.microsoft.com/office/drawing/2014/main" id="{59608EC0-6FCD-1754-E31A-52517E28DC6A}"/>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6A194C79-1AEB-1ABB-770F-77F90C37D0B9}"/>
              </a:ext>
            </a:extLst>
          </p:cNvPr>
          <p:cNvSpPr>
            <a:spLocks noGrp="1"/>
          </p:cNvSpPr>
          <p:nvPr>
            <p:ph type="sldNum" sz="quarter" idx="17"/>
          </p:nvPr>
        </p:nvSpPr>
        <p:spPr/>
        <p:txBody>
          <a:bodyPr/>
          <a:lstStyle/>
          <a:p>
            <a:fld id="{D0BDE101-CAA0-4D21-A888-A3EB54AFFE76}" type="slidenum">
              <a:rPr lang="fr-FR" smtClean="0"/>
              <a:t>23</a:t>
            </a:fld>
            <a:endParaRPr lang="fr-FR"/>
          </a:p>
        </p:txBody>
      </p:sp>
      <p:pic>
        <p:nvPicPr>
          <p:cNvPr id="9" name="Image 8">
            <a:extLst>
              <a:ext uri="{FF2B5EF4-FFF2-40B4-BE49-F238E27FC236}">
                <a16:creationId xmlns:a16="http://schemas.microsoft.com/office/drawing/2014/main" id="{2A94AD7A-82D3-395C-485E-DB29DF9EFD73}"/>
              </a:ext>
            </a:extLst>
          </p:cNvPr>
          <p:cNvPicPr>
            <a:picLocks noChangeAspect="1"/>
          </p:cNvPicPr>
          <p:nvPr/>
        </p:nvPicPr>
        <p:blipFill rotWithShape="1">
          <a:blip r:embed="rId2"/>
          <a:srcRect t="6131"/>
          <a:stretch/>
        </p:blipFill>
        <p:spPr>
          <a:xfrm>
            <a:off x="2015457" y="1268999"/>
            <a:ext cx="7459116" cy="5007667"/>
          </a:xfrm>
          <a:prstGeom prst="rect">
            <a:avLst/>
          </a:prstGeom>
        </p:spPr>
      </p:pic>
    </p:spTree>
    <p:extLst>
      <p:ext uri="{BB962C8B-B14F-4D97-AF65-F5344CB8AC3E}">
        <p14:creationId xmlns:p14="http://schemas.microsoft.com/office/powerpoint/2010/main" val="734185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36D8E3-2126-EE12-500D-0C8F15F23B9F}"/>
              </a:ext>
            </a:extLst>
          </p:cNvPr>
          <p:cNvSpPr/>
          <p:nvPr/>
        </p:nvSpPr>
        <p:spPr>
          <a:xfrm>
            <a:off x="6791605" y="3772030"/>
            <a:ext cx="4283149" cy="122274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1"/>
          </a:p>
          <a:p>
            <a:pPr algn="ctr"/>
            <a:r>
              <a:rPr lang="fr-FR" b="1"/>
              <a:t>Décembre</a:t>
            </a:r>
          </a:p>
          <a:p>
            <a:pPr algn="ctr"/>
            <a:r>
              <a:rPr lang="fr-FR" i="1"/>
              <a:t>1 réunion de travail par école</a:t>
            </a:r>
          </a:p>
        </p:txBody>
      </p:sp>
      <p:sp>
        <p:nvSpPr>
          <p:cNvPr id="8" name="Rectangle 7">
            <a:extLst>
              <a:ext uri="{FF2B5EF4-FFF2-40B4-BE49-F238E27FC236}">
                <a16:creationId xmlns:a16="http://schemas.microsoft.com/office/drawing/2014/main" id="{C33BB9A8-3812-5F1D-A17D-FF3B519FA9E2}"/>
              </a:ext>
            </a:extLst>
          </p:cNvPr>
          <p:cNvSpPr/>
          <p:nvPr/>
        </p:nvSpPr>
        <p:spPr>
          <a:xfrm>
            <a:off x="6791609" y="1694354"/>
            <a:ext cx="4283149" cy="122274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septembre  à  novembre</a:t>
            </a:r>
          </a:p>
          <a:p>
            <a:pPr algn="ctr"/>
            <a:r>
              <a:rPr lang="fr-FR" i="1"/>
              <a:t>5 GT thématiques </a:t>
            </a:r>
          </a:p>
          <a:p>
            <a:pPr algn="ctr"/>
            <a:r>
              <a:rPr lang="fr-FR" i="1"/>
              <a:t>(entre 5 et 10 personnes)</a:t>
            </a:r>
          </a:p>
        </p:txBody>
      </p:sp>
      <p:sp>
        <p:nvSpPr>
          <p:cNvPr id="15" name="Rectangle 14">
            <a:extLst>
              <a:ext uri="{FF2B5EF4-FFF2-40B4-BE49-F238E27FC236}">
                <a16:creationId xmlns:a16="http://schemas.microsoft.com/office/drawing/2014/main" id="{818143AA-3DF9-BCA4-283B-2AF561393710}"/>
              </a:ext>
            </a:extLst>
          </p:cNvPr>
          <p:cNvSpPr/>
          <p:nvPr/>
        </p:nvSpPr>
        <p:spPr>
          <a:xfrm>
            <a:off x="691117" y="1721622"/>
            <a:ext cx="4283149" cy="145599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Fin juillet</a:t>
            </a:r>
          </a:p>
          <a:p>
            <a:pPr algn="ctr"/>
            <a:r>
              <a:rPr lang="fr-FR" i="1"/>
              <a:t>Réunion de pilotage</a:t>
            </a:r>
          </a:p>
          <a:p>
            <a:pPr algn="ctr"/>
            <a:r>
              <a:rPr lang="fr-FR" i="1"/>
              <a:t> en visio (1H)</a:t>
            </a:r>
          </a:p>
          <a:p>
            <a:pPr algn="ctr"/>
            <a:r>
              <a:rPr lang="fr-FR" i="1"/>
              <a:t>« Qui, Quand, Quoi »</a:t>
            </a:r>
          </a:p>
        </p:txBody>
      </p:sp>
      <p:sp>
        <p:nvSpPr>
          <p:cNvPr id="2" name="Espace réservé du texte 1">
            <a:extLst>
              <a:ext uri="{FF2B5EF4-FFF2-40B4-BE49-F238E27FC236}">
                <a16:creationId xmlns:a16="http://schemas.microsoft.com/office/drawing/2014/main" id="{FEBCC476-51E0-2AB5-DE8B-18474AA7D364}"/>
              </a:ext>
            </a:extLst>
          </p:cNvPr>
          <p:cNvSpPr>
            <a:spLocks noGrp="1"/>
          </p:cNvSpPr>
          <p:nvPr>
            <p:ph type="body" sz="quarter" idx="13"/>
          </p:nvPr>
        </p:nvSpPr>
        <p:spPr>
          <a:xfrm>
            <a:off x="923416" y="677034"/>
            <a:ext cx="9360000" cy="432000"/>
          </a:xfrm>
        </p:spPr>
        <p:txBody>
          <a:bodyPr vert="horz" lIns="0" tIns="0" rIns="0" bIns="0" rtlCol="0" anchor="t">
            <a:noAutofit/>
          </a:bodyPr>
          <a:lstStyle/>
          <a:p>
            <a:r>
              <a:rPr lang="fr-FR">
                <a:latin typeface="Switzer Semibold"/>
              </a:rPr>
              <a:t>Calendrier</a:t>
            </a:r>
            <a:endParaRPr lang="fr-FR"/>
          </a:p>
        </p:txBody>
      </p:sp>
      <p:sp>
        <p:nvSpPr>
          <p:cNvPr id="4" name="Espace réservé du pied de page 3">
            <a:extLst>
              <a:ext uri="{FF2B5EF4-FFF2-40B4-BE49-F238E27FC236}">
                <a16:creationId xmlns:a16="http://schemas.microsoft.com/office/drawing/2014/main" id="{18C8B76B-C4F6-0D4A-6FBA-A095AB684FF7}"/>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267A7801-6333-F1FA-5CD3-F5C536239DE7}"/>
              </a:ext>
            </a:extLst>
          </p:cNvPr>
          <p:cNvSpPr>
            <a:spLocks noGrp="1"/>
          </p:cNvSpPr>
          <p:nvPr>
            <p:ph type="sldNum" sz="quarter" idx="17"/>
          </p:nvPr>
        </p:nvSpPr>
        <p:spPr>
          <a:xfrm>
            <a:off x="11785200" y="5749402"/>
            <a:ext cx="406800" cy="216000"/>
          </a:xfrm>
        </p:spPr>
        <p:txBody>
          <a:bodyPr/>
          <a:lstStyle/>
          <a:p>
            <a:fld id="{D0BDE101-CAA0-4D21-A888-A3EB54AFFE76}" type="slidenum">
              <a:rPr lang="fr-FR" smtClean="0"/>
              <a:t>24</a:t>
            </a:fld>
            <a:endParaRPr lang="fr-FR"/>
          </a:p>
        </p:txBody>
      </p:sp>
      <p:sp>
        <p:nvSpPr>
          <p:cNvPr id="12" name="Triangle isocèle 11">
            <a:extLst>
              <a:ext uri="{FF2B5EF4-FFF2-40B4-BE49-F238E27FC236}">
                <a16:creationId xmlns:a16="http://schemas.microsoft.com/office/drawing/2014/main" id="{06F5EFAB-7B02-ECE3-AB7D-51CD066675DB}"/>
              </a:ext>
            </a:extLst>
          </p:cNvPr>
          <p:cNvSpPr/>
          <p:nvPr/>
        </p:nvSpPr>
        <p:spPr>
          <a:xfrm rot="5400000">
            <a:off x="5340676" y="2168509"/>
            <a:ext cx="1084523" cy="294167"/>
          </a:xfrm>
          <a:prstGeom prst="triangl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2981555F-4FE7-B817-73B4-EB33A426B3CC}"/>
              </a:ext>
            </a:extLst>
          </p:cNvPr>
          <p:cNvSpPr/>
          <p:nvPr/>
        </p:nvSpPr>
        <p:spPr>
          <a:xfrm rot="10800000">
            <a:off x="8390921" y="3177614"/>
            <a:ext cx="1084523" cy="294167"/>
          </a:xfrm>
          <a:prstGeom prst="triangl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Graphique 5" descr="Internet contour">
            <a:extLst>
              <a:ext uri="{FF2B5EF4-FFF2-40B4-BE49-F238E27FC236}">
                <a16:creationId xmlns:a16="http://schemas.microsoft.com/office/drawing/2014/main" id="{6F02D191-9514-C946-1FF5-ADD2BDFBF3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3049" y="3702536"/>
            <a:ext cx="914400" cy="914400"/>
          </a:xfrm>
          <a:prstGeom prst="rect">
            <a:avLst/>
          </a:prstGeom>
        </p:spPr>
      </p:pic>
      <p:pic>
        <p:nvPicPr>
          <p:cNvPr id="11" name="Graphique 10" descr="Internet contour">
            <a:extLst>
              <a:ext uri="{FF2B5EF4-FFF2-40B4-BE49-F238E27FC236}">
                <a16:creationId xmlns:a16="http://schemas.microsoft.com/office/drawing/2014/main" id="{77872A14-B3F5-CD12-C6B7-53C1906B17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117" y="1655255"/>
            <a:ext cx="914400" cy="914400"/>
          </a:xfrm>
          <a:prstGeom prst="rect">
            <a:avLst/>
          </a:prstGeom>
        </p:spPr>
      </p:pic>
      <p:pic>
        <p:nvPicPr>
          <p:cNvPr id="18" name="Graphique 17" descr="Réunion avec un remplissage uni">
            <a:extLst>
              <a:ext uri="{FF2B5EF4-FFF2-40B4-BE49-F238E27FC236}">
                <a16:creationId xmlns:a16="http://schemas.microsoft.com/office/drawing/2014/main" id="{2DC9DC53-1783-7DC1-F5D3-AD8173B8CC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1609" y="1848526"/>
            <a:ext cx="914400" cy="914400"/>
          </a:xfrm>
          <a:prstGeom prst="rect">
            <a:avLst/>
          </a:prstGeom>
        </p:spPr>
      </p:pic>
      <p:sp>
        <p:nvSpPr>
          <p:cNvPr id="19" name="Rectangle 18">
            <a:extLst>
              <a:ext uri="{FF2B5EF4-FFF2-40B4-BE49-F238E27FC236}">
                <a16:creationId xmlns:a16="http://schemas.microsoft.com/office/drawing/2014/main" id="{CB7BEF22-6E2D-CCD7-0E29-A7C210894178}"/>
              </a:ext>
            </a:extLst>
          </p:cNvPr>
          <p:cNvSpPr/>
          <p:nvPr/>
        </p:nvSpPr>
        <p:spPr>
          <a:xfrm>
            <a:off x="6791606" y="5402374"/>
            <a:ext cx="4283149" cy="122274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Janvier 2025</a:t>
            </a:r>
          </a:p>
          <a:p>
            <a:pPr algn="ctr"/>
            <a:r>
              <a:rPr lang="fr-FR" i="1"/>
              <a:t>Début de la mise en œuvre de la feuille de route </a:t>
            </a:r>
          </a:p>
        </p:txBody>
      </p:sp>
      <p:sp>
        <p:nvSpPr>
          <p:cNvPr id="3" name="Ellipse 2">
            <a:extLst>
              <a:ext uri="{FF2B5EF4-FFF2-40B4-BE49-F238E27FC236}">
                <a16:creationId xmlns:a16="http://schemas.microsoft.com/office/drawing/2014/main" id="{5953C484-F9AE-417E-80C0-4683318EDC9A}"/>
              </a:ext>
            </a:extLst>
          </p:cNvPr>
          <p:cNvSpPr/>
          <p:nvPr/>
        </p:nvSpPr>
        <p:spPr>
          <a:xfrm>
            <a:off x="4117017" y="997571"/>
            <a:ext cx="1420332" cy="12227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t>Date ?</a:t>
            </a:r>
          </a:p>
        </p:txBody>
      </p:sp>
    </p:spTree>
    <p:extLst>
      <p:ext uri="{BB962C8B-B14F-4D97-AF65-F5344CB8AC3E}">
        <p14:creationId xmlns:p14="http://schemas.microsoft.com/office/powerpoint/2010/main" val="3807212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4533D41-F906-BE15-39E5-40E4B6C6ED9A}"/>
              </a:ext>
            </a:extLst>
          </p:cNvPr>
          <p:cNvSpPr>
            <a:spLocks noGrp="1"/>
          </p:cNvSpPr>
          <p:nvPr>
            <p:ph type="body" sz="quarter" idx="13"/>
          </p:nvPr>
        </p:nvSpPr>
        <p:spPr/>
        <p:txBody>
          <a:bodyPr/>
          <a:lstStyle/>
          <a:p>
            <a:r>
              <a:rPr lang="fr-FR"/>
              <a:t>Merci</a:t>
            </a:r>
          </a:p>
        </p:txBody>
      </p:sp>
    </p:spTree>
    <p:extLst>
      <p:ext uri="{BB962C8B-B14F-4D97-AF65-F5344CB8AC3E}">
        <p14:creationId xmlns:p14="http://schemas.microsoft.com/office/powerpoint/2010/main" val="54407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F727ADF-B65D-7D47-7769-F2BF9B50509B}"/>
              </a:ext>
            </a:extLst>
          </p:cNvPr>
          <p:cNvSpPr>
            <a:spLocks noGrp="1"/>
          </p:cNvSpPr>
          <p:nvPr>
            <p:ph type="body" sz="quarter" idx="13"/>
          </p:nvPr>
        </p:nvSpPr>
        <p:spPr>
          <a:xfrm>
            <a:off x="1416000" y="521719"/>
            <a:ext cx="9360000" cy="432000"/>
          </a:xfrm>
        </p:spPr>
        <p:txBody>
          <a:bodyPr vert="horz" lIns="0" tIns="0" rIns="0" bIns="0" rtlCol="0" anchor="t">
            <a:noAutofit/>
          </a:bodyPr>
          <a:lstStyle/>
          <a:p>
            <a:r>
              <a:rPr lang="fr-FR">
                <a:latin typeface="Switzer Semibold"/>
              </a:rPr>
              <a:t>Tour de table -  </a:t>
            </a:r>
            <a:endParaRPr lang="fr-FR"/>
          </a:p>
        </p:txBody>
      </p:sp>
      <p:pic>
        <p:nvPicPr>
          <p:cNvPr id="2" name="Image 1" descr="Une image contenant dessin, croquis, Dessin au trait, blanc&#10;&#10;Description générée automatiquement">
            <a:extLst>
              <a:ext uri="{FF2B5EF4-FFF2-40B4-BE49-F238E27FC236}">
                <a16:creationId xmlns:a16="http://schemas.microsoft.com/office/drawing/2014/main" id="{C63BBF77-E753-EF3B-6C6D-F9608B36BF36}"/>
              </a:ext>
            </a:extLst>
          </p:cNvPr>
          <p:cNvPicPr>
            <a:picLocks noChangeAspect="1"/>
          </p:cNvPicPr>
          <p:nvPr/>
        </p:nvPicPr>
        <p:blipFill>
          <a:blip r:embed="rId3"/>
          <a:stretch>
            <a:fillRect/>
          </a:stretch>
        </p:blipFill>
        <p:spPr>
          <a:xfrm>
            <a:off x="3311998" y="1935562"/>
            <a:ext cx="5856003" cy="3304662"/>
          </a:xfrm>
          <a:prstGeom prst="rect">
            <a:avLst/>
          </a:prstGeom>
        </p:spPr>
      </p:pic>
      <p:sp>
        <p:nvSpPr>
          <p:cNvPr id="3" name="ZoneTexte 2">
            <a:extLst>
              <a:ext uri="{FF2B5EF4-FFF2-40B4-BE49-F238E27FC236}">
                <a16:creationId xmlns:a16="http://schemas.microsoft.com/office/drawing/2014/main" id="{E1C52CA4-31DB-9F81-2A86-192776A346E5}"/>
              </a:ext>
            </a:extLst>
          </p:cNvPr>
          <p:cNvSpPr txBox="1"/>
          <p:nvPr/>
        </p:nvSpPr>
        <p:spPr>
          <a:xfrm>
            <a:off x="3838523" y="584387"/>
            <a:ext cx="36410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Structure, Nom et fonction</a:t>
            </a:r>
          </a:p>
        </p:txBody>
      </p:sp>
      <p:sp>
        <p:nvSpPr>
          <p:cNvPr id="6" name="Espace réservé du pied de page 4">
            <a:extLst>
              <a:ext uri="{FF2B5EF4-FFF2-40B4-BE49-F238E27FC236}">
                <a16:creationId xmlns:a16="http://schemas.microsoft.com/office/drawing/2014/main" id="{869D6A75-FC14-02A7-9819-0EA19AD2D343}"/>
              </a:ext>
            </a:extLst>
          </p:cNvPr>
          <p:cNvSpPr>
            <a:spLocks noGrp="1"/>
          </p:cNvSpPr>
          <p:nvPr>
            <p:ph type="ftr" sz="quarter" idx="16"/>
          </p:nvPr>
        </p:nvSpPr>
        <p:spPr>
          <a:xfrm>
            <a:off x="840000" y="45001"/>
            <a:ext cx="10800000" cy="216000"/>
          </a:xfrm>
        </p:spPr>
        <p:txBody>
          <a:bodyPr/>
          <a:lstStyle/>
          <a:p>
            <a:r>
              <a:rPr lang="fr-FR"/>
              <a:t>Auxilia, pour une bifurcation écologique et solidaire</a:t>
            </a:r>
          </a:p>
        </p:txBody>
      </p:sp>
      <p:sp>
        <p:nvSpPr>
          <p:cNvPr id="9" name="Espace réservé du numéro de diapositive 5">
            <a:extLst>
              <a:ext uri="{FF2B5EF4-FFF2-40B4-BE49-F238E27FC236}">
                <a16:creationId xmlns:a16="http://schemas.microsoft.com/office/drawing/2014/main" id="{D2AC9C58-5323-E092-562C-090746586532}"/>
              </a:ext>
            </a:extLst>
          </p:cNvPr>
          <p:cNvSpPr txBox="1">
            <a:spLocks/>
          </p:cNvSpPr>
          <p:nvPr/>
        </p:nvSpPr>
        <p:spPr>
          <a:xfrm>
            <a:off x="11785200" y="6381000"/>
            <a:ext cx="406800" cy="216000"/>
          </a:xfrm>
          <a:prstGeom prst="rect">
            <a:avLst/>
          </a:prstGeom>
        </p:spPr>
        <p:txBody>
          <a:bodyPr vert="horz" lIns="0" tIns="0" rIns="0" bIns="0" rtlCol="0" anchor="ctr"/>
          <a:lstStyle>
            <a:defPPr>
              <a:defRPr lang="en-US"/>
            </a:defPPr>
            <a:lvl1pPr marL="0" algn="ct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BDE101-CAA0-4D21-A888-A3EB54AFFE76}" type="slidenum">
              <a:rPr lang="fr-FR" smtClean="0"/>
              <a:pPr/>
              <a:t>3</a:t>
            </a:fld>
            <a:endParaRPr lang="fr-FR"/>
          </a:p>
        </p:txBody>
      </p:sp>
    </p:spTree>
    <p:extLst>
      <p:ext uri="{BB962C8B-B14F-4D97-AF65-F5344CB8AC3E}">
        <p14:creationId xmlns:p14="http://schemas.microsoft.com/office/powerpoint/2010/main" val="422950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50E3FC7-2479-0C60-694A-F73603229295}"/>
              </a:ext>
            </a:extLst>
          </p:cNvPr>
          <p:cNvSpPr>
            <a:spLocks noGrp="1"/>
          </p:cNvSpPr>
          <p:nvPr>
            <p:ph type="body" sz="quarter" idx="13"/>
          </p:nvPr>
        </p:nvSpPr>
        <p:spPr/>
        <p:txBody>
          <a:bodyPr/>
          <a:lstStyle/>
          <a:p>
            <a:r>
              <a:rPr lang="fr-FR"/>
              <a:t>Contexte et objectifs de la mission</a:t>
            </a:r>
          </a:p>
        </p:txBody>
      </p:sp>
      <p:sp>
        <p:nvSpPr>
          <p:cNvPr id="4" name="Espace réservé du pied de page 3">
            <a:extLst>
              <a:ext uri="{FF2B5EF4-FFF2-40B4-BE49-F238E27FC236}">
                <a16:creationId xmlns:a16="http://schemas.microsoft.com/office/drawing/2014/main" id="{D924E8FF-BCB7-13FD-8ED4-E3AEB33102E4}"/>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2A87F9D2-99ED-153E-03E0-D8111623B821}"/>
              </a:ext>
            </a:extLst>
          </p:cNvPr>
          <p:cNvSpPr>
            <a:spLocks noGrp="1"/>
          </p:cNvSpPr>
          <p:nvPr>
            <p:ph type="sldNum" sz="quarter" idx="17"/>
          </p:nvPr>
        </p:nvSpPr>
        <p:spPr/>
        <p:txBody>
          <a:bodyPr/>
          <a:lstStyle/>
          <a:p>
            <a:fld id="{D0BDE101-CAA0-4D21-A888-A3EB54AFFE76}" type="slidenum">
              <a:rPr lang="fr-FR" smtClean="0"/>
              <a:t>4</a:t>
            </a:fld>
            <a:endParaRPr lang="fr-FR"/>
          </a:p>
        </p:txBody>
      </p:sp>
      <p:pic>
        <p:nvPicPr>
          <p:cNvPr id="6" name="Image 5" descr="Une image contenant noir, obscurité&#10;&#10;Description générée automatiquement">
            <a:extLst>
              <a:ext uri="{FF2B5EF4-FFF2-40B4-BE49-F238E27FC236}">
                <a16:creationId xmlns:a16="http://schemas.microsoft.com/office/drawing/2014/main" id="{18AEC6CB-D2E8-DEFD-2FF1-14EB1C04F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9601" y="353470"/>
            <a:ext cx="1679946" cy="1255059"/>
          </a:xfrm>
          <a:prstGeom prst="rect">
            <a:avLst/>
          </a:prstGeom>
        </p:spPr>
      </p:pic>
      <p:graphicFrame>
        <p:nvGraphicFramePr>
          <p:cNvPr id="15" name="ZoneTexte 12">
            <a:extLst>
              <a:ext uri="{FF2B5EF4-FFF2-40B4-BE49-F238E27FC236}">
                <a16:creationId xmlns:a16="http://schemas.microsoft.com/office/drawing/2014/main" id="{E38C9A47-C18E-0CB5-1B78-B517FBB17898}"/>
              </a:ext>
            </a:extLst>
          </p:cNvPr>
          <p:cNvGraphicFramePr/>
          <p:nvPr>
            <p:extLst>
              <p:ext uri="{D42A27DB-BD31-4B8C-83A1-F6EECF244321}">
                <p14:modId xmlns:p14="http://schemas.microsoft.com/office/powerpoint/2010/main" val="3797920368"/>
              </p:ext>
            </p:extLst>
          </p:nvPr>
        </p:nvGraphicFramePr>
        <p:xfrm>
          <a:off x="3260211" y="840134"/>
          <a:ext cx="6129336" cy="6017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280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8A18332B-818D-FFED-BD76-1B80B137D7E4}"/>
              </a:ext>
            </a:extLst>
          </p:cNvPr>
          <p:cNvSpPr>
            <a:spLocks noGrp="1"/>
          </p:cNvSpPr>
          <p:nvPr>
            <p:ph type="body" sz="quarter" idx="13"/>
          </p:nvPr>
        </p:nvSpPr>
        <p:spPr/>
        <p:txBody>
          <a:bodyPr/>
          <a:lstStyle/>
          <a:p>
            <a:r>
              <a:rPr lang="fr-FR"/>
              <a:t>Périmètre de l’étude</a:t>
            </a:r>
          </a:p>
        </p:txBody>
      </p:sp>
      <p:sp>
        <p:nvSpPr>
          <p:cNvPr id="13" name="Espace réservé du pied de page 3">
            <a:extLst>
              <a:ext uri="{FF2B5EF4-FFF2-40B4-BE49-F238E27FC236}">
                <a16:creationId xmlns:a16="http://schemas.microsoft.com/office/drawing/2014/main" id="{B84D7F34-E237-60E3-42E3-938A9F21E16F}"/>
              </a:ext>
            </a:extLst>
          </p:cNvPr>
          <p:cNvSpPr>
            <a:spLocks noGrp="1"/>
          </p:cNvSpPr>
          <p:nvPr>
            <p:ph type="ftr" sz="quarter" idx="16"/>
          </p:nvPr>
        </p:nvSpPr>
        <p:spPr>
          <a:xfrm>
            <a:off x="840000" y="45001"/>
            <a:ext cx="10800000" cy="216000"/>
          </a:xfrm>
        </p:spPr>
        <p:txBody>
          <a:bodyPr/>
          <a:lstStyle/>
          <a:p>
            <a:r>
              <a:rPr lang="fr-FR"/>
              <a:t>Auxilia, pour une bifurcation écologique et solidaire</a:t>
            </a:r>
          </a:p>
        </p:txBody>
      </p:sp>
      <p:pic>
        <p:nvPicPr>
          <p:cNvPr id="2" name="Image 1">
            <a:extLst>
              <a:ext uri="{FF2B5EF4-FFF2-40B4-BE49-F238E27FC236}">
                <a16:creationId xmlns:a16="http://schemas.microsoft.com/office/drawing/2014/main" id="{02E5009F-BAD3-6076-B53D-AB5A8DA0783A}"/>
              </a:ext>
            </a:extLst>
          </p:cNvPr>
          <p:cNvPicPr>
            <a:picLocks noChangeAspect="1"/>
          </p:cNvPicPr>
          <p:nvPr/>
        </p:nvPicPr>
        <p:blipFill rotWithShape="1">
          <a:blip r:embed="rId3"/>
          <a:srcRect l="71332" t="38171" r="21818" b="31751"/>
          <a:stretch/>
        </p:blipFill>
        <p:spPr>
          <a:xfrm>
            <a:off x="2718436" y="1199030"/>
            <a:ext cx="1076850" cy="1329928"/>
          </a:xfrm>
          <a:prstGeom prst="rect">
            <a:avLst/>
          </a:prstGeom>
        </p:spPr>
      </p:pic>
      <p:pic>
        <p:nvPicPr>
          <p:cNvPr id="8" name="Image 7">
            <a:extLst>
              <a:ext uri="{FF2B5EF4-FFF2-40B4-BE49-F238E27FC236}">
                <a16:creationId xmlns:a16="http://schemas.microsoft.com/office/drawing/2014/main" id="{5CF31A4C-5D23-3C7E-E7F0-D892D952AC2F}"/>
              </a:ext>
            </a:extLst>
          </p:cNvPr>
          <p:cNvPicPr>
            <a:picLocks noChangeAspect="1"/>
          </p:cNvPicPr>
          <p:nvPr/>
        </p:nvPicPr>
        <p:blipFill>
          <a:blip r:embed="rId4"/>
          <a:stretch>
            <a:fillRect/>
          </a:stretch>
        </p:blipFill>
        <p:spPr>
          <a:xfrm>
            <a:off x="4440663" y="1113578"/>
            <a:ext cx="1564549" cy="853091"/>
          </a:xfrm>
          <a:prstGeom prst="rect">
            <a:avLst/>
          </a:prstGeom>
        </p:spPr>
      </p:pic>
      <p:pic>
        <p:nvPicPr>
          <p:cNvPr id="9" name="Image 8" descr="Une image contenant Police, texte, blanc, conception&#10;&#10;Description générée automatiquement">
            <a:extLst>
              <a:ext uri="{FF2B5EF4-FFF2-40B4-BE49-F238E27FC236}">
                <a16:creationId xmlns:a16="http://schemas.microsoft.com/office/drawing/2014/main" id="{4C166753-9F30-A263-577D-617BF1A813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627" y="2791366"/>
            <a:ext cx="2690659" cy="1022450"/>
          </a:xfrm>
          <a:prstGeom prst="rect">
            <a:avLst/>
          </a:prstGeom>
        </p:spPr>
      </p:pic>
      <p:pic>
        <p:nvPicPr>
          <p:cNvPr id="10" name="Image 9" descr="Une image contenant capture d’écran, Rectangle, Graphique, ligne&#10;&#10;Description générée automatiquement">
            <a:extLst>
              <a:ext uri="{FF2B5EF4-FFF2-40B4-BE49-F238E27FC236}">
                <a16:creationId xmlns:a16="http://schemas.microsoft.com/office/drawing/2014/main" id="{A2F99F33-41BC-4839-2CE0-AF3DC0684A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9658" y="1721391"/>
            <a:ext cx="2562132" cy="693579"/>
          </a:xfrm>
          <a:prstGeom prst="rect">
            <a:avLst/>
          </a:prstGeom>
        </p:spPr>
      </p:pic>
      <p:pic>
        <p:nvPicPr>
          <p:cNvPr id="14" name="Image 13" descr="Une image contenant texte, Police, conception, guide&#10;&#10;Description générée automatiquement">
            <a:extLst>
              <a:ext uri="{FF2B5EF4-FFF2-40B4-BE49-F238E27FC236}">
                <a16:creationId xmlns:a16="http://schemas.microsoft.com/office/drawing/2014/main" id="{D40D3740-AAF4-542C-B2F6-7894803402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0115" y="2755106"/>
            <a:ext cx="2833688" cy="1347788"/>
          </a:xfrm>
          <a:prstGeom prst="rect">
            <a:avLst/>
          </a:prstGeom>
        </p:spPr>
      </p:pic>
      <p:pic>
        <p:nvPicPr>
          <p:cNvPr id="15" name="Graphique 14">
            <a:extLst>
              <a:ext uri="{FF2B5EF4-FFF2-40B4-BE49-F238E27FC236}">
                <a16:creationId xmlns:a16="http://schemas.microsoft.com/office/drawing/2014/main" id="{539CF838-1DB9-4379-CBEE-B0B2300EA8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6443" y="4339324"/>
            <a:ext cx="1333500" cy="609600"/>
          </a:xfrm>
          <a:prstGeom prst="rect">
            <a:avLst/>
          </a:prstGeom>
        </p:spPr>
      </p:pic>
      <p:pic>
        <p:nvPicPr>
          <p:cNvPr id="16" name="Image 15" descr="Une image contenant texte, Police, blanc, reçu&#10;&#10;Description générée automatiquement">
            <a:extLst>
              <a:ext uri="{FF2B5EF4-FFF2-40B4-BE49-F238E27FC236}">
                <a16:creationId xmlns:a16="http://schemas.microsoft.com/office/drawing/2014/main" id="{11933AAB-42B4-B734-9D30-C9FAF06786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61177" y="4485153"/>
            <a:ext cx="2473806" cy="817356"/>
          </a:xfrm>
          <a:prstGeom prst="rect">
            <a:avLst/>
          </a:prstGeom>
        </p:spPr>
      </p:pic>
      <p:pic>
        <p:nvPicPr>
          <p:cNvPr id="17" name="Image 16" descr="Une image contenant noir, obscurité&#10;&#10;Description générée automatiquement">
            <a:extLst>
              <a:ext uri="{FF2B5EF4-FFF2-40B4-BE49-F238E27FC236}">
                <a16:creationId xmlns:a16="http://schemas.microsoft.com/office/drawing/2014/main" id="{E971B3CF-7163-88D6-17A2-B1D86B4F32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51955" y="1058161"/>
            <a:ext cx="1868188" cy="560161"/>
          </a:xfrm>
          <a:prstGeom prst="rect">
            <a:avLst/>
          </a:prstGeom>
        </p:spPr>
      </p:pic>
      <p:pic>
        <p:nvPicPr>
          <p:cNvPr id="18" name="Image 17" descr="Une image contenant Police, Graphique, logo, graphisme&#10;&#10;Description générée automatiquement">
            <a:extLst>
              <a:ext uri="{FF2B5EF4-FFF2-40B4-BE49-F238E27FC236}">
                <a16:creationId xmlns:a16="http://schemas.microsoft.com/office/drawing/2014/main" id="{00943372-911C-2BB0-5E20-621C104FB0D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86065" y="4741409"/>
            <a:ext cx="1709196" cy="1709196"/>
          </a:xfrm>
          <a:prstGeom prst="rect">
            <a:avLst/>
          </a:prstGeom>
        </p:spPr>
      </p:pic>
      <p:pic>
        <p:nvPicPr>
          <p:cNvPr id="19" name="Image 18" descr="Une image contenant noir, obscurité&#10;&#10;Description générée automatiquement">
            <a:extLst>
              <a:ext uri="{FF2B5EF4-FFF2-40B4-BE49-F238E27FC236}">
                <a16:creationId xmlns:a16="http://schemas.microsoft.com/office/drawing/2014/main" id="{32E533F2-54B5-70E8-9360-DAC17AE2046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38246" y="4820859"/>
            <a:ext cx="1679946" cy="1255059"/>
          </a:xfrm>
          <a:prstGeom prst="rect">
            <a:avLst/>
          </a:prstGeom>
        </p:spPr>
      </p:pic>
      <mc:AlternateContent xmlns:mc="http://schemas.openxmlformats.org/markup-compatibility/2006" xmlns:p14="http://schemas.microsoft.com/office/powerpoint/2010/main">
        <mc:Choice Requires="p14">
          <p:contentPart p14:bwMode="auto" r:id="rId14">
            <p14:nvContentPartPr>
              <p14:cNvPr id="48" name="Encre 47">
                <a:extLst>
                  <a:ext uri="{FF2B5EF4-FFF2-40B4-BE49-F238E27FC236}">
                    <a16:creationId xmlns:a16="http://schemas.microsoft.com/office/drawing/2014/main" id="{FFA7D5BD-0218-7C03-5B09-AEBD6910F243}"/>
                  </a:ext>
                </a:extLst>
              </p14:cNvPr>
              <p14:cNvContentPartPr/>
              <p14:nvPr/>
            </p14:nvContentPartPr>
            <p14:xfrm>
              <a:off x="4120320" y="2163000"/>
              <a:ext cx="3356640" cy="2423160"/>
            </p14:xfrm>
          </p:contentPart>
        </mc:Choice>
        <mc:Fallback xmlns="">
          <p:pic>
            <p:nvPicPr>
              <p:cNvPr id="48" name="Encre 47">
                <a:extLst>
                  <a:ext uri="{FF2B5EF4-FFF2-40B4-BE49-F238E27FC236}">
                    <a16:creationId xmlns:a16="http://schemas.microsoft.com/office/drawing/2014/main" id="{FFA7D5BD-0218-7C03-5B09-AEBD6910F243}"/>
                  </a:ext>
                </a:extLst>
              </p:cNvPr>
              <p:cNvPicPr/>
              <p:nvPr/>
            </p:nvPicPr>
            <p:blipFill>
              <a:blip r:embed="rId15"/>
              <a:stretch>
                <a:fillRect/>
              </a:stretch>
            </p:blipFill>
            <p:spPr>
              <a:xfrm>
                <a:off x="4114199" y="2156880"/>
                <a:ext cx="3368881" cy="2435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9" name="Encre 48">
                <a:extLst>
                  <a:ext uri="{FF2B5EF4-FFF2-40B4-BE49-F238E27FC236}">
                    <a16:creationId xmlns:a16="http://schemas.microsoft.com/office/drawing/2014/main" id="{FD27F735-8FF8-04F4-521A-20AE06521992}"/>
                  </a:ext>
                </a:extLst>
              </p14:cNvPr>
              <p14:cNvContentPartPr/>
              <p14:nvPr/>
            </p14:nvContentPartPr>
            <p14:xfrm>
              <a:off x="466755" y="1028565"/>
              <a:ext cx="360" cy="360"/>
            </p14:xfrm>
          </p:contentPart>
        </mc:Choice>
        <mc:Fallback xmlns="">
          <p:pic>
            <p:nvPicPr>
              <p:cNvPr id="49" name="Encre 48">
                <a:extLst>
                  <a:ext uri="{FF2B5EF4-FFF2-40B4-BE49-F238E27FC236}">
                    <a16:creationId xmlns:a16="http://schemas.microsoft.com/office/drawing/2014/main" id="{FD27F735-8FF8-04F4-521A-20AE06521992}"/>
                  </a:ext>
                </a:extLst>
              </p:cNvPr>
              <p:cNvPicPr/>
              <p:nvPr/>
            </p:nvPicPr>
            <p:blipFill>
              <a:blip r:embed="rId17"/>
              <a:stretch>
                <a:fillRect/>
              </a:stretch>
            </p:blipFill>
            <p:spPr>
              <a:xfrm>
                <a:off x="460635" y="1022445"/>
                <a:ext cx="12600" cy="12600"/>
              </a:xfrm>
              <a:prstGeom prst="rect">
                <a:avLst/>
              </a:prstGeom>
            </p:spPr>
          </p:pic>
        </mc:Fallback>
      </mc:AlternateContent>
      <p:sp>
        <p:nvSpPr>
          <p:cNvPr id="3" name="Espace réservé du numéro de diapositive 5">
            <a:extLst>
              <a:ext uri="{FF2B5EF4-FFF2-40B4-BE49-F238E27FC236}">
                <a16:creationId xmlns:a16="http://schemas.microsoft.com/office/drawing/2014/main" id="{42994713-E714-6F9B-E1D7-D08C035DB895}"/>
              </a:ext>
            </a:extLst>
          </p:cNvPr>
          <p:cNvSpPr txBox="1">
            <a:spLocks/>
          </p:cNvSpPr>
          <p:nvPr/>
        </p:nvSpPr>
        <p:spPr>
          <a:xfrm>
            <a:off x="11785200" y="6381000"/>
            <a:ext cx="406800" cy="216000"/>
          </a:xfrm>
          <a:prstGeom prst="rect">
            <a:avLst/>
          </a:prstGeom>
        </p:spPr>
        <p:txBody>
          <a:bodyPr vert="horz" lIns="0" tIns="0" rIns="0" bIns="0" rtlCol="0" anchor="ctr"/>
          <a:lstStyle>
            <a:defPPr>
              <a:defRPr lang="en-US"/>
            </a:defPPr>
            <a:lvl1pPr marL="0" algn="ct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BDE101-CAA0-4D21-A888-A3EB54AFFE76}" type="slidenum">
              <a:rPr lang="fr-FR" smtClean="0"/>
              <a:pPr/>
              <a:t>5</a:t>
            </a:fld>
            <a:endParaRPr lang="fr-FR"/>
          </a:p>
        </p:txBody>
      </p:sp>
    </p:spTree>
    <p:extLst>
      <p:ext uri="{BB962C8B-B14F-4D97-AF65-F5344CB8AC3E}">
        <p14:creationId xmlns:p14="http://schemas.microsoft.com/office/powerpoint/2010/main" val="9355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A2772E-B6B3-A994-8AA1-B1ED6FF5B1FF}"/>
              </a:ext>
            </a:extLst>
          </p:cNvPr>
          <p:cNvSpPr>
            <a:spLocks noGrp="1"/>
          </p:cNvSpPr>
          <p:nvPr>
            <p:ph type="title"/>
          </p:nvPr>
        </p:nvSpPr>
        <p:spPr>
          <a:xfrm>
            <a:off x="2424000" y="3429000"/>
            <a:ext cx="7248918" cy="720000"/>
          </a:xfrm>
        </p:spPr>
        <p:txBody>
          <a:bodyPr/>
          <a:lstStyle/>
          <a:p>
            <a:r>
              <a:rPr lang="fr-FR" sz="3600"/>
              <a:t>Panorama général et enseignements clefs</a:t>
            </a:r>
            <a:endParaRPr lang="fr-FR"/>
          </a:p>
        </p:txBody>
      </p:sp>
    </p:spTree>
    <p:extLst>
      <p:ext uri="{BB962C8B-B14F-4D97-AF65-F5344CB8AC3E}">
        <p14:creationId xmlns:p14="http://schemas.microsoft.com/office/powerpoint/2010/main" val="2027239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BCC476-51E0-2AB5-DE8B-18474AA7D364}"/>
              </a:ext>
            </a:extLst>
          </p:cNvPr>
          <p:cNvSpPr>
            <a:spLocks noGrp="1"/>
          </p:cNvSpPr>
          <p:nvPr>
            <p:ph type="body" sz="quarter" idx="13"/>
          </p:nvPr>
        </p:nvSpPr>
        <p:spPr>
          <a:xfrm>
            <a:off x="840000" y="693915"/>
            <a:ext cx="9360000" cy="432000"/>
          </a:xfrm>
        </p:spPr>
        <p:txBody>
          <a:bodyPr vert="horz" lIns="0" tIns="0" rIns="0" bIns="0" rtlCol="0" anchor="t">
            <a:noAutofit/>
          </a:bodyPr>
          <a:lstStyle/>
          <a:p>
            <a:r>
              <a:rPr lang="fr-FR">
                <a:latin typeface="Switzer Semibold"/>
              </a:rPr>
              <a:t>Préambule </a:t>
            </a:r>
            <a:endParaRPr lang="fr-FR"/>
          </a:p>
        </p:txBody>
      </p:sp>
      <p:sp>
        <p:nvSpPr>
          <p:cNvPr id="4" name="Espace réservé du pied de page 3">
            <a:extLst>
              <a:ext uri="{FF2B5EF4-FFF2-40B4-BE49-F238E27FC236}">
                <a16:creationId xmlns:a16="http://schemas.microsoft.com/office/drawing/2014/main" id="{18C8B76B-C4F6-0D4A-6FBA-A095AB684FF7}"/>
              </a:ext>
            </a:extLst>
          </p:cNvPr>
          <p:cNvSpPr>
            <a:spLocks noGrp="1"/>
          </p:cNvSpPr>
          <p:nvPr>
            <p:ph type="ftr" sz="quarter" idx="16"/>
          </p:nvPr>
        </p:nvSpPr>
        <p:spPr/>
        <p:txBody>
          <a:bodyPr/>
          <a:lstStyle/>
          <a:p>
            <a:r>
              <a:rPr lang="fr-FR"/>
              <a:t>Auxilia, pour une bifurcation écologique et solidaire</a:t>
            </a:r>
          </a:p>
        </p:txBody>
      </p:sp>
      <p:sp>
        <p:nvSpPr>
          <p:cNvPr id="3" name="ZoneTexte 2">
            <a:extLst>
              <a:ext uri="{FF2B5EF4-FFF2-40B4-BE49-F238E27FC236}">
                <a16:creationId xmlns:a16="http://schemas.microsoft.com/office/drawing/2014/main" id="{769D2784-3488-8713-F8F7-B5D6880CC938}"/>
              </a:ext>
            </a:extLst>
          </p:cNvPr>
          <p:cNvSpPr txBox="1"/>
          <p:nvPr/>
        </p:nvSpPr>
        <p:spPr>
          <a:xfrm>
            <a:off x="1226761" y="2060817"/>
            <a:ext cx="9738478" cy="3170099"/>
          </a:xfrm>
          <a:prstGeom prst="rect">
            <a:avLst/>
          </a:prstGeom>
          <a:noFill/>
        </p:spPr>
        <p:txBody>
          <a:bodyPr wrap="square" rtlCol="0">
            <a:spAutoFit/>
          </a:bodyPr>
          <a:lstStyle/>
          <a:p>
            <a:pPr marL="285750" indent="-285750">
              <a:buFont typeface="Arial" panose="020B0604020202020204" pitchFamily="34" charset="0"/>
              <a:buChar char="•"/>
            </a:pPr>
            <a:r>
              <a:rPr lang="fr-FR" sz="2000" b="1"/>
              <a:t>Merci pour votre mobilisation</a:t>
            </a:r>
            <a:r>
              <a:rPr lang="fr-FR" sz="2000"/>
              <a:t> et le travail de collecte</a:t>
            </a:r>
          </a:p>
          <a:p>
            <a:pPr marL="285750" indent="-285750">
              <a:buFont typeface="Arial" panose="020B0604020202020204" pitchFamily="34" charset="0"/>
              <a:buChar char="•"/>
            </a:pPr>
            <a:endParaRPr lang="fr-FR" sz="2000"/>
          </a:p>
          <a:p>
            <a:pPr marL="285750" indent="-285750">
              <a:buFont typeface="Arial" panose="020B0604020202020204" pitchFamily="34" charset="0"/>
              <a:buChar char="•"/>
            </a:pPr>
            <a:r>
              <a:rPr lang="fr-FR" sz="2000"/>
              <a:t>Une qualité et une exhaustivité </a:t>
            </a:r>
            <a:r>
              <a:rPr lang="fr-FR" sz="2000" b="1"/>
              <a:t>de la donnée d’entrée</a:t>
            </a:r>
            <a:r>
              <a:rPr lang="fr-FR" sz="2000"/>
              <a:t> fortement</a:t>
            </a:r>
            <a:r>
              <a:rPr lang="fr-FR" sz="2000" b="1"/>
              <a:t> hétérogène selon les écoles</a:t>
            </a:r>
          </a:p>
          <a:p>
            <a:pPr marL="285750" indent="-285750">
              <a:buFont typeface="Arial" panose="020B0604020202020204" pitchFamily="34" charset="0"/>
              <a:buChar char="•"/>
            </a:pPr>
            <a:endParaRPr lang="fr-FR" sz="2000" b="1"/>
          </a:p>
          <a:p>
            <a:pPr marL="285750" indent="-285750">
              <a:buFont typeface="Arial" panose="020B0604020202020204" pitchFamily="34" charset="0"/>
              <a:buChar char="•"/>
            </a:pPr>
            <a:r>
              <a:rPr lang="fr-FR" sz="2000" i="1"/>
              <a:t>NB : l’objectif de cette démarche n’est donc pas de comparer les écoles entre elles</a:t>
            </a:r>
          </a:p>
          <a:p>
            <a:pPr marL="285750" indent="-285750">
              <a:buFont typeface="Arial" panose="020B0604020202020204" pitchFamily="34" charset="0"/>
              <a:buChar char="•"/>
            </a:pPr>
            <a:endParaRPr lang="fr-FR" sz="2000"/>
          </a:p>
          <a:p>
            <a:pPr marL="285750" indent="-285750">
              <a:buFont typeface="Arial" panose="020B0604020202020204" pitchFamily="34" charset="0"/>
              <a:buChar char="•"/>
            </a:pPr>
            <a:r>
              <a:rPr lang="fr-FR" sz="2000"/>
              <a:t>Ces Bilans Carbone constituent un point de départ et un état des lieux des grands ordres de grandeur </a:t>
            </a:r>
            <a:r>
              <a:rPr lang="fr-FR" sz="2000" b="1"/>
              <a:t>pour construire et prioriser </a:t>
            </a:r>
            <a:r>
              <a:rPr lang="fr-FR" sz="2000" b="1">
                <a:solidFill>
                  <a:srgbClr val="FF0000"/>
                </a:solidFill>
              </a:rPr>
              <a:t>l’action à venir</a:t>
            </a:r>
          </a:p>
        </p:txBody>
      </p:sp>
    </p:spTree>
    <p:extLst>
      <p:ext uri="{BB962C8B-B14F-4D97-AF65-F5344CB8AC3E}">
        <p14:creationId xmlns:p14="http://schemas.microsoft.com/office/powerpoint/2010/main" val="423813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BCC476-51E0-2AB5-DE8B-18474AA7D364}"/>
              </a:ext>
            </a:extLst>
          </p:cNvPr>
          <p:cNvSpPr>
            <a:spLocks noGrp="1"/>
          </p:cNvSpPr>
          <p:nvPr>
            <p:ph type="body" sz="quarter" idx="13"/>
          </p:nvPr>
        </p:nvSpPr>
        <p:spPr>
          <a:xfrm>
            <a:off x="840000" y="693915"/>
            <a:ext cx="9360000" cy="432000"/>
          </a:xfrm>
        </p:spPr>
        <p:txBody>
          <a:bodyPr vert="horz" lIns="0" tIns="0" rIns="0" bIns="0" rtlCol="0" anchor="t">
            <a:noAutofit/>
          </a:bodyPr>
          <a:lstStyle/>
          <a:p>
            <a:r>
              <a:rPr lang="fr-FR">
                <a:latin typeface="Switzer Semibold"/>
              </a:rPr>
              <a:t>Synthèse de l’ensemble des écoles </a:t>
            </a:r>
            <a:endParaRPr lang="fr-FR"/>
          </a:p>
        </p:txBody>
      </p:sp>
      <p:sp>
        <p:nvSpPr>
          <p:cNvPr id="4" name="Espace réservé du pied de page 3">
            <a:extLst>
              <a:ext uri="{FF2B5EF4-FFF2-40B4-BE49-F238E27FC236}">
                <a16:creationId xmlns:a16="http://schemas.microsoft.com/office/drawing/2014/main" id="{18C8B76B-C4F6-0D4A-6FBA-A095AB684FF7}"/>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267A7801-6333-F1FA-5CD3-F5C536239DE7}"/>
              </a:ext>
            </a:extLst>
          </p:cNvPr>
          <p:cNvSpPr>
            <a:spLocks noGrp="1"/>
          </p:cNvSpPr>
          <p:nvPr>
            <p:ph type="sldNum" sz="quarter" idx="17"/>
          </p:nvPr>
        </p:nvSpPr>
        <p:spPr/>
        <p:txBody>
          <a:bodyPr/>
          <a:lstStyle/>
          <a:p>
            <a:fld id="{D0BDE101-CAA0-4D21-A888-A3EB54AFFE76}" type="slidenum">
              <a:rPr lang="fr-FR" smtClean="0"/>
              <a:t>8</a:t>
            </a:fld>
            <a:endParaRPr lang="fr-FR"/>
          </a:p>
        </p:txBody>
      </p:sp>
      <p:sp>
        <p:nvSpPr>
          <p:cNvPr id="6" name="ZoneTexte 5">
            <a:extLst>
              <a:ext uri="{FF2B5EF4-FFF2-40B4-BE49-F238E27FC236}">
                <a16:creationId xmlns:a16="http://schemas.microsoft.com/office/drawing/2014/main" id="{D7D27B3A-1107-9658-467D-278CDF5F0D01}"/>
              </a:ext>
            </a:extLst>
          </p:cNvPr>
          <p:cNvSpPr txBox="1"/>
          <p:nvPr/>
        </p:nvSpPr>
        <p:spPr>
          <a:xfrm>
            <a:off x="7395411" y="2841715"/>
            <a:ext cx="4531546" cy="2554545"/>
          </a:xfrm>
          <a:prstGeom prst="rect">
            <a:avLst/>
          </a:prstGeom>
          <a:noFill/>
          <a:ln>
            <a:solidFill>
              <a:schemeClr val="tx1"/>
            </a:solidFill>
            <a:prstDash val="dash"/>
          </a:ln>
        </p:spPr>
        <p:txBody>
          <a:bodyPr wrap="square" rtlCol="0">
            <a:spAutoFit/>
          </a:bodyPr>
          <a:lstStyle/>
          <a:p>
            <a:r>
              <a:rPr lang="fr-FR" sz="1600" b="1"/>
              <a:t>Ce qu’il faut retenir</a:t>
            </a:r>
          </a:p>
          <a:p>
            <a:pPr algn="just"/>
            <a:endParaRPr lang="fr-FR" sz="1600"/>
          </a:p>
          <a:p>
            <a:pPr marL="285750" indent="-285750" algn="just">
              <a:buFont typeface="Arial" panose="020B0604020202020204" pitchFamily="34" charset="0"/>
              <a:buChar char="•"/>
            </a:pPr>
            <a:r>
              <a:rPr lang="fr-FR" sz="1600">
                <a:effectLst/>
                <a:latin typeface="Aptos" panose="020B0004020202020204" pitchFamily="34" charset="0"/>
                <a:ea typeface="Aptos" panose="020B0004020202020204" pitchFamily="34" charset="0"/>
                <a:cs typeface="Aptos" panose="020B0004020202020204" pitchFamily="34" charset="0"/>
              </a:rPr>
              <a:t>Les émissions globales par école située en région sont assez homogènes (400 – 600 teqCO2)</a:t>
            </a:r>
          </a:p>
          <a:p>
            <a:pPr marL="285750" indent="-285750" algn="just">
              <a:buFont typeface="Arial" panose="020B0604020202020204" pitchFamily="34" charset="0"/>
              <a:buChar char="•"/>
            </a:pPr>
            <a:r>
              <a:rPr lang="fr-FR" sz="1600">
                <a:effectLst/>
                <a:latin typeface="Aptos" panose="020B0004020202020204" pitchFamily="34" charset="0"/>
                <a:ea typeface="Aptos" panose="020B0004020202020204" pitchFamily="34" charset="0"/>
                <a:cs typeface="Aptos" panose="020B0004020202020204" pitchFamily="34" charset="0"/>
              </a:rPr>
              <a:t>Les 2 écoles parisiennes émettent 3 fois plus de CO2 en ordre de grandeur ;</a:t>
            </a:r>
          </a:p>
          <a:p>
            <a:pPr marL="285750" indent="-285750" algn="just">
              <a:buFont typeface="Arial" panose="020B0604020202020204" pitchFamily="34" charset="0"/>
              <a:buChar char="•"/>
            </a:pPr>
            <a:r>
              <a:rPr lang="fr-FR" sz="1600">
                <a:effectLst/>
                <a:latin typeface="Aptos" panose="020B0004020202020204" pitchFamily="34" charset="0"/>
                <a:ea typeface="Aptos" panose="020B0004020202020204" pitchFamily="34" charset="0"/>
                <a:cs typeface="Aptos" panose="020B0004020202020204" pitchFamily="34" charset="0"/>
              </a:rPr>
              <a:t>Les émissions de CO</a:t>
            </a:r>
            <a:r>
              <a:rPr lang="fr-FR" sz="1600" baseline="-25000">
                <a:effectLst/>
                <a:latin typeface="Aptos" panose="020B0004020202020204" pitchFamily="34" charset="0"/>
                <a:ea typeface="Aptos" panose="020B0004020202020204" pitchFamily="34" charset="0"/>
                <a:cs typeface="Aptos" panose="020B0004020202020204" pitchFamily="34" charset="0"/>
              </a:rPr>
              <a:t>2</a:t>
            </a:r>
            <a:r>
              <a:rPr lang="fr-FR" sz="1600">
                <a:effectLst/>
                <a:latin typeface="Aptos" panose="020B0004020202020204" pitchFamily="34" charset="0"/>
                <a:ea typeface="Aptos" panose="020B0004020202020204" pitchFamily="34" charset="0"/>
                <a:cs typeface="Aptos" panose="020B0004020202020204" pitchFamily="34" charset="0"/>
              </a:rPr>
              <a:t> ne sont pas corrélées au budget de l’école</a:t>
            </a:r>
          </a:p>
          <a:p>
            <a:pPr marL="285750" indent="-285750" algn="just">
              <a:buFont typeface="Arial" panose="020B0604020202020204" pitchFamily="34" charset="0"/>
              <a:buChar char="•"/>
            </a:pPr>
            <a:endParaRPr lang="fr-FR" sz="1600">
              <a:effectLst/>
              <a:latin typeface="Aptos" panose="020B0004020202020204" pitchFamily="34" charset="0"/>
              <a:ea typeface="Aptos" panose="020B0004020202020204" pitchFamily="34" charset="0"/>
              <a:cs typeface="Aptos" panose="020B0004020202020204" pitchFamily="34" charset="0"/>
            </a:endParaRPr>
          </a:p>
        </p:txBody>
      </p:sp>
      <p:pic>
        <p:nvPicPr>
          <p:cNvPr id="12" name="Graphique 11" descr="Chat avec un remplissage uni">
            <a:extLst>
              <a:ext uri="{FF2B5EF4-FFF2-40B4-BE49-F238E27FC236}">
                <a16:creationId xmlns:a16="http://schemas.microsoft.com/office/drawing/2014/main" id="{C894FE67-3AAC-F38F-1DE4-752D518D9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9776" y="5722800"/>
            <a:ext cx="914400" cy="914400"/>
          </a:xfrm>
          <a:prstGeom prst="rect">
            <a:avLst/>
          </a:prstGeom>
        </p:spPr>
      </p:pic>
      <p:sp>
        <p:nvSpPr>
          <p:cNvPr id="13" name="ZoneTexte 12">
            <a:extLst>
              <a:ext uri="{FF2B5EF4-FFF2-40B4-BE49-F238E27FC236}">
                <a16:creationId xmlns:a16="http://schemas.microsoft.com/office/drawing/2014/main" id="{142596E0-E1D2-4BBB-E135-372519829DF5}"/>
              </a:ext>
            </a:extLst>
          </p:cNvPr>
          <p:cNvSpPr txBox="1"/>
          <p:nvPr/>
        </p:nvSpPr>
        <p:spPr>
          <a:xfrm>
            <a:off x="8383576" y="5995334"/>
            <a:ext cx="1496404" cy="369332"/>
          </a:xfrm>
          <a:prstGeom prst="rect">
            <a:avLst/>
          </a:prstGeom>
          <a:noFill/>
        </p:spPr>
        <p:txBody>
          <a:bodyPr wrap="square" rtlCol="0">
            <a:spAutoFit/>
          </a:bodyPr>
          <a:lstStyle/>
          <a:p>
            <a:r>
              <a:rPr lang="fr-FR" b="1"/>
              <a:t>Réactions</a:t>
            </a:r>
            <a:endParaRPr lang="fr-FR"/>
          </a:p>
        </p:txBody>
      </p:sp>
      <p:sp>
        <p:nvSpPr>
          <p:cNvPr id="14" name="ZoneTexte 13">
            <a:extLst>
              <a:ext uri="{FF2B5EF4-FFF2-40B4-BE49-F238E27FC236}">
                <a16:creationId xmlns:a16="http://schemas.microsoft.com/office/drawing/2014/main" id="{0847FFAD-AC19-6A2E-46CF-23DA1C71C2D3}"/>
              </a:ext>
            </a:extLst>
          </p:cNvPr>
          <p:cNvSpPr txBox="1"/>
          <p:nvPr/>
        </p:nvSpPr>
        <p:spPr>
          <a:xfrm>
            <a:off x="6812280" y="1965434"/>
            <a:ext cx="2028496" cy="523220"/>
          </a:xfrm>
          <a:prstGeom prst="rect">
            <a:avLst/>
          </a:prstGeom>
          <a:noFill/>
        </p:spPr>
        <p:txBody>
          <a:bodyPr wrap="square" rtlCol="0">
            <a:spAutoFit/>
          </a:bodyPr>
          <a:lstStyle/>
          <a:p>
            <a:r>
              <a:rPr lang="fr-FR" sz="1400">
                <a:solidFill>
                  <a:schemeClr val="accent2"/>
                </a:solidFill>
              </a:rPr>
              <a:t>Intensité carbone budget (g.CO2e/€)</a:t>
            </a:r>
          </a:p>
        </p:txBody>
      </p:sp>
      <p:graphicFrame>
        <p:nvGraphicFramePr>
          <p:cNvPr id="3" name="Graphique 2">
            <a:extLst>
              <a:ext uri="{FF2B5EF4-FFF2-40B4-BE49-F238E27FC236}">
                <a16:creationId xmlns:a16="http://schemas.microsoft.com/office/drawing/2014/main" id="{3707FC35-69BF-0555-BF63-81FD86B970FB}"/>
              </a:ext>
            </a:extLst>
          </p:cNvPr>
          <p:cNvGraphicFramePr>
            <a:graphicFrameLocks/>
          </p:cNvGraphicFramePr>
          <p:nvPr>
            <p:extLst>
              <p:ext uri="{D42A27DB-BD31-4B8C-83A1-F6EECF244321}">
                <p14:modId xmlns:p14="http://schemas.microsoft.com/office/powerpoint/2010/main" val="2534198670"/>
              </p:ext>
            </p:extLst>
          </p:nvPr>
        </p:nvGraphicFramePr>
        <p:xfrm>
          <a:off x="265043" y="1682988"/>
          <a:ext cx="6381424" cy="46816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5198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EBCC476-51E0-2AB5-DE8B-18474AA7D364}"/>
              </a:ext>
            </a:extLst>
          </p:cNvPr>
          <p:cNvSpPr>
            <a:spLocks noGrp="1"/>
          </p:cNvSpPr>
          <p:nvPr>
            <p:ph type="body" sz="quarter" idx="13"/>
          </p:nvPr>
        </p:nvSpPr>
        <p:spPr>
          <a:xfrm>
            <a:off x="840000" y="693915"/>
            <a:ext cx="9360000" cy="432000"/>
          </a:xfrm>
        </p:spPr>
        <p:txBody>
          <a:bodyPr vert="horz" lIns="0" tIns="0" rIns="0" bIns="0" rtlCol="0" anchor="t">
            <a:noAutofit/>
          </a:bodyPr>
          <a:lstStyle/>
          <a:p>
            <a:r>
              <a:rPr lang="fr-FR">
                <a:latin typeface="Switzer Semibold"/>
              </a:rPr>
              <a:t>Synthèse de l’ensemble des écoles</a:t>
            </a:r>
            <a:endParaRPr lang="fr-FR"/>
          </a:p>
        </p:txBody>
      </p:sp>
      <p:sp>
        <p:nvSpPr>
          <p:cNvPr id="4" name="Espace réservé du pied de page 3">
            <a:extLst>
              <a:ext uri="{FF2B5EF4-FFF2-40B4-BE49-F238E27FC236}">
                <a16:creationId xmlns:a16="http://schemas.microsoft.com/office/drawing/2014/main" id="{18C8B76B-C4F6-0D4A-6FBA-A095AB684FF7}"/>
              </a:ext>
            </a:extLst>
          </p:cNvPr>
          <p:cNvSpPr>
            <a:spLocks noGrp="1"/>
          </p:cNvSpPr>
          <p:nvPr>
            <p:ph type="ftr" sz="quarter" idx="16"/>
          </p:nvPr>
        </p:nvSpPr>
        <p:spPr/>
        <p:txBody>
          <a:bodyPr/>
          <a:lstStyle/>
          <a:p>
            <a:r>
              <a:rPr lang="fr-FR"/>
              <a:t>Auxilia, pour une bifurcation écologique et solidaire</a:t>
            </a:r>
          </a:p>
        </p:txBody>
      </p:sp>
      <p:sp>
        <p:nvSpPr>
          <p:cNvPr id="5" name="Espace réservé du numéro de diapositive 4">
            <a:extLst>
              <a:ext uri="{FF2B5EF4-FFF2-40B4-BE49-F238E27FC236}">
                <a16:creationId xmlns:a16="http://schemas.microsoft.com/office/drawing/2014/main" id="{267A7801-6333-F1FA-5CD3-F5C536239DE7}"/>
              </a:ext>
            </a:extLst>
          </p:cNvPr>
          <p:cNvSpPr>
            <a:spLocks noGrp="1"/>
          </p:cNvSpPr>
          <p:nvPr>
            <p:ph type="sldNum" sz="quarter" idx="17"/>
          </p:nvPr>
        </p:nvSpPr>
        <p:spPr/>
        <p:txBody>
          <a:bodyPr/>
          <a:lstStyle/>
          <a:p>
            <a:fld id="{D0BDE101-CAA0-4D21-A888-A3EB54AFFE76}" type="slidenum">
              <a:rPr lang="fr-FR" smtClean="0"/>
              <a:t>9</a:t>
            </a:fld>
            <a:endParaRPr lang="fr-FR"/>
          </a:p>
        </p:txBody>
      </p:sp>
      <p:sp>
        <p:nvSpPr>
          <p:cNvPr id="6" name="ZoneTexte 5">
            <a:extLst>
              <a:ext uri="{FF2B5EF4-FFF2-40B4-BE49-F238E27FC236}">
                <a16:creationId xmlns:a16="http://schemas.microsoft.com/office/drawing/2014/main" id="{D7D27B3A-1107-9658-467D-278CDF5F0D01}"/>
              </a:ext>
            </a:extLst>
          </p:cNvPr>
          <p:cNvSpPr txBox="1"/>
          <p:nvPr/>
        </p:nvSpPr>
        <p:spPr>
          <a:xfrm>
            <a:off x="7207074" y="2492755"/>
            <a:ext cx="4781526" cy="3785652"/>
          </a:xfrm>
          <a:prstGeom prst="rect">
            <a:avLst/>
          </a:prstGeom>
          <a:noFill/>
          <a:ln>
            <a:solidFill>
              <a:schemeClr val="tx1"/>
            </a:solidFill>
            <a:prstDash val="dash"/>
          </a:ln>
        </p:spPr>
        <p:txBody>
          <a:bodyPr wrap="square" rtlCol="0">
            <a:spAutoFit/>
          </a:bodyPr>
          <a:lstStyle/>
          <a:p>
            <a:r>
              <a:rPr lang="fr-FR" sz="1600" b="1"/>
              <a:t>Ce qu’il faut retenir</a:t>
            </a:r>
          </a:p>
          <a:p>
            <a:endParaRPr lang="fr-FR" sz="1600"/>
          </a:p>
          <a:p>
            <a:pPr marL="285750" indent="-285750" algn="just">
              <a:buFont typeface="Arial" panose="020B0604020202020204" pitchFamily="34" charset="0"/>
              <a:buChar char="•"/>
            </a:pPr>
            <a:r>
              <a:rPr lang="fr-FR" sz="1600">
                <a:latin typeface="Aptos" panose="020B0004020202020204" pitchFamily="34" charset="0"/>
                <a:ea typeface="Aptos" panose="020B0004020202020204" pitchFamily="34" charset="0"/>
                <a:cs typeface="Aptos" panose="020B0004020202020204" pitchFamily="34" charset="0"/>
              </a:rPr>
              <a:t>Les émissions sont corrélées au nombre de personnes dans l’école, ce qui explique l’homogénéité de l’intensité  CO</a:t>
            </a:r>
            <a:r>
              <a:rPr lang="fr-FR" sz="1600" baseline="-25000">
                <a:latin typeface="Aptos" panose="020B0004020202020204" pitchFamily="34" charset="0"/>
                <a:ea typeface="Aptos" panose="020B0004020202020204" pitchFamily="34" charset="0"/>
                <a:cs typeface="Aptos" panose="020B0004020202020204" pitchFamily="34" charset="0"/>
              </a:rPr>
              <a:t>2</a:t>
            </a:r>
            <a:r>
              <a:rPr lang="fr-FR" sz="1600">
                <a:latin typeface="Aptos" panose="020B0004020202020204" pitchFamily="34" charset="0"/>
                <a:ea typeface="Aptos" panose="020B0004020202020204" pitchFamily="34" charset="0"/>
                <a:cs typeface="Aptos" panose="020B0004020202020204" pitchFamily="34" charset="0"/>
              </a:rPr>
              <a:t>/personne : 2 t.eqCO2/pers (budget carbone annuel par personne en 2050 si on suit les Accords de Paris).  </a:t>
            </a:r>
          </a:p>
          <a:p>
            <a:pPr marL="285750" indent="-285750" algn="just">
              <a:buFont typeface="Arial" panose="020B0604020202020204" pitchFamily="34" charset="0"/>
              <a:buChar char="•"/>
            </a:pPr>
            <a:r>
              <a:rPr lang="fr-FR" sz="1600">
                <a:latin typeface="Aptos" panose="020B0004020202020204" pitchFamily="34" charset="0"/>
                <a:ea typeface="Aptos" panose="020B0004020202020204" pitchFamily="34" charset="0"/>
                <a:cs typeface="Aptos" panose="020B0004020202020204" pitchFamily="34" charset="0"/>
              </a:rPr>
              <a:t>Malgré un cœur d’activité fortement « matériel », le poste « achats de matériaux » n’est pas le 1er poste émetteur ; </a:t>
            </a:r>
          </a:p>
          <a:p>
            <a:pPr marL="285750" indent="-285750" algn="just">
              <a:buFont typeface="Arial" panose="020B0604020202020204" pitchFamily="34" charset="0"/>
              <a:buChar char="•"/>
            </a:pPr>
            <a:r>
              <a:rPr lang="fr-FR" sz="1600">
                <a:latin typeface="Aptos" panose="020B0004020202020204" pitchFamily="34" charset="0"/>
                <a:ea typeface="Aptos" panose="020B0004020202020204" pitchFamily="34" charset="0"/>
                <a:cs typeface="Aptos" panose="020B0004020202020204" pitchFamily="34" charset="0"/>
              </a:rPr>
              <a:t>Les déplacements représentent dans bien des cas le poste sur lequel il va falloir agir en priorité ;</a:t>
            </a:r>
          </a:p>
          <a:p>
            <a:pPr marL="285750" indent="-285750" algn="just">
              <a:buFont typeface="Arial" panose="020B0604020202020204" pitchFamily="34" charset="0"/>
              <a:buChar char="•"/>
            </a:pPr>
            <a:r>
              <a:rPr lang="fr-FR" sz="1600">
                <a:latin typeface="Aptos" panose="020B0004020202020204" pitchFamily="34" charset="0"/>
                <a:ea typeface="Aptos" panose="020B0004020202020204" pitchFamily="34" charset="0"/>
                <a:cs typeface="Aptos" panose="020B0004020202020204" pitchFamily="34" charset="0"/>
              </a:rPr>
              <a:t>La gestion des déchets est un axe d’amélioration important (réduction à la source et tri) ; </a:t>
            </a:r>
          </a:p>
          <a:p>
            <a:pPr marL="285750" indent="-285750" algn="just">
              <a:buFont typeface="Arial" panose="020B0604020202020204" pitchFamily="34" charset="0"/>
              <a:buChar char="•"/>
            </a:pPr>
            <a:endParaRPr lang="fr-FR" sz="1600">
              <a:latin typeface="Aptos" panose="020B0004020202020204" pitchFamily="34" charset="0"/>
              <a:ea typeface="Aptos" panose="020B0004020202020204" pitchFamily="34" charset="0"/>
              <a:cs typeface="Aptos" panose="020B0004020202020204" pitchFamily="34" charset="0"/>
            </a:endParaRPr>
          </a:p>
        </p:txBody>
      </p:sp>
      <p:pic>
        <p:nvPicPr>
          <p:cNvPr id="12" name="Graphique 11" descr="Chat avec un remplissage uni">
            <a:extLst>
              <a:ext uri="{FF2B5EF4-FFF2-40B4-BE49-F238E27FC236}">
                <a16:creationId xmlns:a16="http://schemas.microsoft.com/office/drawing/2014/main" id="{C894FE67-3AAC-F38F-1DE4-752D518D9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9176" y="6043870"/>
            <a:ext cx="914400" cy="914400"/>
          </a:xfrm>
          <a:prstGeom prst="rect">
            <a:avLst/>
          </a:prstGeom>
        </p:spPr>
      </p:pic>
      <p:sp>
        <p:nvSpPr>
          <p:cNvPr id="13" name="ZoneTexte 12">
            <a:extLst>
              <a:ext uri="{FF2B5EF4-FFF2-40B4-BE49-F238E27FC236}">
                <a16:creationId xmlns:a16="http://schemas.microsoft.com/office/drawing/2014/main" id="{142596E0-E1D2-4BBB-E135-372519829DF5}"/>
              </a:ext>
            </a:extLst>
          </p:cNvPr>
          <p:cNvSpPr txBox="1"/>
          <p:nvPr/>
        </p:nvSpPr>
        <p:spPr>
          <a:xfrm>
            <a:off x="8432044" y="6329424"/>
            <a:ext cx="914400" cy="369332"/>
          </a:xfrm>
          <a:prstGeom prst="rect">
            <a:avLst/>
          </a:prstGeom>
          <a:noFill/>
        </p:spPr>
        <p:txBody>
          <a:bodyPr wrap="square" rtlCol="0">
            <a:spAutoFit/>
          </a:bodyPr>
          <a:lstStyle/>
          <a:p>
            <a:r>
              <a:rPr lang="fr-FR" b="1"/>
              <a:t>Q&amp;R</a:t>
            </a:r>
            <a:endParaRPr lang="fr-FR"/>
          </a:p>
        </p:txBody>
      </p:sp>
      <p:sp>
        <p:nvSpPr>
          <p:cNvPr id="14" name="ZoneTexte 13">
            <a:extLst>
              <a:ext uri="{FF2B5EF4-FFF2-40B4-BE49-F238E27FC236}">
                <a16:creationId xmlns:a16="http://schemas.microsoft.com/office/drawing/2014/main" id="{0847FFAD-AC19-6A2E-46CF-23DA1C71C2D3}"/>
              </a:ext>
            </a:extLst>
          </p:cNvPr>
          <p:cNvSpPr txBox="1"/>
          <p:nvPr/>
        </p:nvSpPr>
        <p:spPr>
          <a:xfrm>
            <a:off x="7053440" y="1733852"/>
            <a:ext cx="3406894" cy="523220"/>
          </a:xfrm>
          <a:prstGeom prst="rect">
            <a:avLst/>
          </a:prstGeom>
          <a:noFill/>
        </p:spPr>
        <p:txBody>
          <a:bodyPr wrap="square" rtlCol="0">
            <a:spAutoFit/>
          </a:bodyPr>
          <a:lstStyle/>
          <a:p>
            <a:r>
              <a:rPr lang="fr-FR" sz="1400">
                <a:solidFill>
                  <a:schemeClr val="accent2"/>
                </a:solidFill>
              </a:rPr>
              <a:t>Intensité carbone par personne  (kg.CO</a:t>
            </a:r>
            <a:r>
              <a:rPr lang="fr-FR" sz="1400" baseline="-25000">
                <a:solidFill>
                  <a:schemeClr val="accent2"/>
                </a:solidFill>
              </a:rPr>
              <a:t>2</a:t>
            </a:r>
            <a:r>
              <a:rPr lang="fr-FR" sz="1400">
                <a:solidFill>
                  <a:schemeClr val="accent2"/>
                </a:solidFill>
              </a:rPr>
              <a:t>e/personne (</a:t>
            </a:r>
            <a:r>
              <a:rPr lang="fr-FR" sz="1100">
                <a:solidFill>
                  <a:schemeClr val="accent2"/>
                </a:solidFill>
              </a:rPr>
              <a:t>étudiants et ETP))</a:t>
            </a:r>
            <a:endParaRPr lang="fr-FR" sz="1400">
              <a:solidFill>
                <a:schemeClr val="accent2"/>
              </a:solidFill>
            </a:endParaRPr>
          </a:p>
        </p:txBody>
      </p:sp>
      <p:graphicFrame>
        <p:nvGraphicFramePr>
          <p:cNvPr id="3" name="Graphique 2">
            <a:extLst>
              <a:ext uri="{FF2B5EF4-FFF2-40B4-BE49-F238E27FC236}">
                <a16:creationId xmlns:a16="http://schemas.microsoft.com/office/drawing/2014/main" id="{B78A7216-DC7F-4858-A96D-9B43A6557868}"/>
              </a:ext>
            </a:extLst>
          </p:cNvPr>
          <p:cNvGraphicFramePr>
            <a:graphicFrameLocks/>
          </p:cNvGraphicFramePr>
          <p:nvPr>
            <p:extLst>
              <p:ext uri="{D42A27DB-BD31-4B8C-83A1-F6EECF244321}">
                <p14:modId xmlns:p14="http://schemas.microsoft.com/office/powerpoint/2010/main" val="3814940457"/>
              </p:ext>
            </p:extLst>
          </p:nvPr>
        </p:nvGraphicFramePr>
        <p:xfrm>
          <a:off x="209714" y="1733852"/>
          <a:ext cx="6419686" cy="43100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08655"/>
      </p:ext>
    </p:extLst>
  </p:cSld>
  <p:clrMapOvr>
    <a:masterClrMapping/>
  </p:clrMapOvr>
</p:sld>
</file>

<file path=ppt/theme/theme1.xml><?xml version="1.0" encoding="utf-8"?>
<a:theme xmlns:a="http://schemas.openxmlformats.org/drawingml/2006/main" name="Template Général">
  <a:themeElements>
    <a:clrScheme name="Auxilia">
      <a:dk1>
        <a:srgbClr val="0B0703"/>
      </a:dk1>
      <a:lt1>
        <a:sysClr val="window" lastClr="FFFFFF"/>
      </a:lt1>
      <a:dk2>
        <a:srgbClr val="616166"/>
      </a:dk2>
      <a:lt2>
        <a:srgbClr val="A3BABF"/>
      </a:lt2>
      <a:accent1>
        <a:srgbClr val="FF5B4A"/>
      </a:accent1>
      <a:accent2>
        <a:srgbClr val="8670FF"/>
      </a:accent2>
      <a:accent3>
        <a:srgbClr val="043444"/>
      </a:accent3>
      <a:accent4>
        <a:srgbClr val="EC6348"/>
      </a:accent4>
      <a:accent5>
        <a:srgbClr val="B83014"/>
      </a:accent5>
      <a:accent6>
        <a:srgbClr val="7C131F"/>
      </a:accent6>
      <a:hlink>
        <a:srgbClr val="616166"/>
      </a:hlink>
      <a:folHlink>
        <a:srgbClr val="A3BABF"/>
      </a:folHlink>
    </a:clrScheme>
    <a:fontScheme name="Auxilia">
      <a:majorFont>
        <a:latin typeface="Switzer ExtraBold"/>
        <a:ea typeface=""/>
        <a:cs typeface=""/>
      </a:majorFont>
      <a:minorFont>
        <a:latin typeface="Switz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uxilia">
    <a:dk1>
      <a:srgbClr val="0B0703"/>
    </a:dk1>
    <a:lt1>
      <a:sysClr val="window" lastClr="FFFFFF"/>
    </a:lt1>
    <a:dk2>
      <a:srgbClr val="616166"/>
    </a:dk2>
    <a:lt2>
      <a:srgbClr val="A3BABF"/>
    </a:lt2>
    <a:accent1>
      <a:srgbClr val="FF5B4A"/>
    </a:accent1>
    <a:accent2>
      <a:srgbClr val="8670FF"/>
    </a:accent2>
    <a:accent3>
      <a:srgbClr val="043444"/>
    </a:accent3>
    <a:accent4>
      <a:srgbClr val="EC6348"/>
    </a:accent4>
    <a:accent5>
      <a:srgbClr val="B83014"/>
    </a:accent5>
    <a:accent6>
      <a:srgbClr val="7C131F"/>
    </a:accent6>
    <a:hlink>
      <a:srgbClr val="616166"/>
    </a:hlink>
    <a:folHlink>
      <a:srgbClr val="A3BABF"/>
    </a:folHlink>
  </a:clrScheme>
  <a:fontScheme name="Auxilia">
    <a:majorFont>
      <a:latin typeface="Switzer ExtraBold"/>
      <a:ea typeface=""/>
      <a:cs typeface=""/>
    </a:majorFont>
    <a:minorFont>
      <a:latin typeface="Switzer"/>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uxilia">
    <a:dk1>
      <a:srgbClr val="0B0703"/>
    </a:dk1>
    <a:lt1>
      <a:sysClr val="window" lastClr="FFFFFF"/>
    </a:lt1>
    <a:dk2>
      <a:srgbClr val="616166"/>
    </a:dk2>
    <a:lt2>
      <a:srgbClr val="A3BABF"/>
    </a:lt2>
    <a:accent1>
      <a:srgbClr val="FF5B4A"/>
    </a:accent1>
    <a:accent2>
      <a:srgbClr val="8670FF"/>
    </a:accent2>
    <a:accent3>
      <a:srgbClr val="043444"/>
    </a:accent3>
    <a:accent4>
      <a:srgbClr val="EC6348"/>
    </a:accent4>
    <a:accent5>
      <a:srgbClr val="B83014"/>
    </a:accent5>
    <a:accent6>
      <a:srgbClr val="7C131F"/>
    </a:accent6>
    <a:hlink>
      <a:srgbClr val="616166"/>
    </a:hlink>
    <a:folHlink>
      <a:srgbClr val="A3BABF"/>
    </a:folHlink>
  </a:clrScheme>
  <a:fontScheme name="Auxilia">
    <a:majorFont>
      <a:latin typeface="Switzer ExtraBold"/>
      <a:ea typeface=""/>
      <a:cs typeface=""/>
    </a:majorFont>
    <a:minorFont>
      <a:latin typeface="Switzer"/>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975589B848A3459F809A7FA095621C" ma:contentTypeVersion="4" ma:contentTypeDescription="Crée un document." ma:contentTypeScope="" ma:versionID="1b0711858e53cf703fbfde01aa3bad1b">
  <xsd:schema xmlns:xsd="http://www.w3.org/2001/XMLSchema" xmlns:xs="http://www.w3.org/2001/XMLSchema" xmlns:p="http://schemas.microsoft.com/office/2006/metadata/properties" xmlns:ns2="f6bd8bbc-6132-4e06-930e-80e153036c28" targetNamespace="http://schemas.microsoft.com/office/2006/metadata/properties" ma:root="true" ma:fieldsID="f61a9524e67ef6a96c7738373008a01c" ns2:_="">
    <xsd:import namespace="f6bd8bbc-6132-4e06-930e-80e153036c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d8bbc-6132-4e06-930e-80e153036c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13457A-F852-40EF-80E2-9EE51E5A968B}">
  <ds:schemaRefs>
    <ds:schemaRef ds:uri="f6bd8bbc-6132-4e06-930e-80e153036c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BE6998D-EBE3-4923-A5CF-7D93D130BFBF}">
  <ds:schemaRefs>
    <ds:schemaRef ds:uri="http://schemas.microsoft.com/sharepoint/v3/contenttype/forms"/>
  </ds:schemaRefs>
</ds:datastoreItem>
</file>

<file path=customXml/itemProps3.xml><?xml version="1.0" encoding="utf-8"?>
<ds:datastoreItem xmlns:ds="http://schemas.openxmlformats.org/officeDocument/2006/customXml" ds:itemID="{333E6CB7-A175-44E5-9D41-C83E3F936403}">
  <ds:schemaRefs>
    <ds:schemaRef ds:uri="f6bd8bbc-6132-4e06-930e-80e153036c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TotalTime>
  <Words>2213</Words>
  <Application>Microsoft Office PowerPoint</Application>
  <PresentationFormat>Grand écran</PresentationFormat>
  <Paragraphs>396</Paragraphs>
  <Slides>25</Slides>
  <Notes>20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25</vt:i4>
      </vt:variant>
    </vt:vector>
  </HeadingPairs>
  <TitlesOfParts>
    <vt:vector size="36" baseType="lpstr">
      <vt:lpstr>Switzer ExtraBold</vt:lpstr>
      <vt:lpstr>Switzer</vt:lpstr>
      <vt:lpstr>Switzer Semibold</vt:lpstr>
      <vt:lpstr>Switzer Light</vt:lpstr>
      <vt:lpstr>Arial</vt:lpstr>
      <vt:lpstr>Calibri</vt:lpstr>
      <vt:lpstr>Aptos</vt:lpstr>
      <vt:lpstr>Century Gothic</vt:lpstr>
      <vt:lpstr>Switzer  </vt:lpstr>
      <vt:lpstr>Wingdings</vt:lpstr>
      <vt:lpstr>Template Général</vt:lpstr>
      <vt:lpstr>Présentation PowerPoint</vt:lpstr>
      <vt:lpstr>Présentation PowerPoint</vt:lpstr>
      <vt:lpstr>Présentation PowerPoint</vt:lpstr>
      <vt:lpstr>Présentation PowerPoint</vt:lpstr>
      <vt:lpstr>Présentation PowerPoint</vt:lpstr>
      <vt:lpstr>Panorama général et enseignements clefs</vt:lpstr>
      <vt:lpstr>Présentation PowerPoint</vt:lpstr>
      <vt:lpstr>Présentation PowerPoint</vt:lpstr>
      <vt:lpstr>Présentation PowerPoint</vt:lpstr>
      <vt:lpstr>Focus par école Q&amp;R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prochaines étapes</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Simon MAGNIER</dc:creator>
  <cp:lastModifiedBy>Véronique MEUNIER</cp:lastModifiedBy>
  <cp:revision>2</cp:revision>
  <dcterms:created xsi:type="dcterms:W3CDTF">2023-06-08T08:31:17Z</dcterms:created>
  <dcterms:modified xsi:type="dcterms:W3CDTF">2024-07-10T09:41:24Z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0x01010029975589B848A3459F809A7FA095621C</vt:lpwstr>
  </property>
  <property fmtid="{D5CDD505-2E9C-101B-9397-08002B2CF9AE}" pid="3" name="MediaServiceImageTags">
    <vt:lpwstr/>
  </property>
</Properties>
</file>