
<file path=[Content_Types].xml><?xml version="1.0" encoding="utf-8"?>
<Types xmlns="http://schemas.openxmlformats.org/package/2006/content-types">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notesMasters/notesMaster1.xml" ContentType="application/vnd.openxmlformats-officedocument.presentationml.notesMaster+xml"/>
  <Override PartName="/ppt/notesMasters/_rels/notes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notesSlides/notesSlide6.xml" ContentType="application/vnd.openxmlformats-officedocument.presentationml.notesSlide+xml"/>
  <Override PartName="/ppt/notesSlides/_rels/notesSlide6.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media/image7.jpeg" ContentType="image/jpeg"/>
  <Override PartName="/ppt/media/image1.png" ContentType="image/png"/>
  <Override PartName="/ppt/media/image2.png" ContentType="image/png"/>
  <Override PartName="/ppt/media/image3.png" ContentType="image/png"/>
  <Override PartName="/ppt/media/image6.jpeg" ContentType="image/jpeg"/>
  <Override PartName="/ppt/media/image4.png" ContentType="image/png"/>
  <Override PartName="/ppt/media/image5.png" ContentType="image/png"/>
  <Override PartName="/ppt/media/image8.png" ContentType="image/png"/>
  <Override PartName="/ppt/_rels/presentation.xml.rels" ContentType="application/vnd.openxmlformats-package.relationships+xml"/>
  <Override PartName="/ppt/slides/slide9.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_rels/slide9.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x="9144000" cy="6858000"/>
  <p:notesSz cx="6669087" cy="9926637"/>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notesMaster" Target="notesMasters/notesMaster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 name="PlaceHolder 1"/>
          <p:cNvSpPr>
            <a:spLocks noGrp="1"/>
          </p:cNvSpPr>
          <p:nvPr>
            <p:ph type="body"/>
          </p:nvPr>
        </p:nvSpPr>
        <p:spPr>
          <a:xfrm>
            <a:off x="756000" y="5078520"/>
            <a:ext cx="6047640" cy="4811040"/>
          </a:xfrm>
          <a:prstGeom prst="rect">
            <a:avLst/>
          </a:prstGeom>
        </p:spPr>
        <p:txBody>
          <a:bodyPr lIns="0" rIns="0" tIns="0" bIns="0"/>
          <a:p>
            <a:r>
              <a:rPr b="0" lang="fr-FR" sz="2000" spc="-1" strike="noStrike">
                <a:solidFill>
                  <a:srgbClr val="000000"/>
                </a:solidFill>
                <a:uFill>
                  <a:solidFill>
                    <a:srgbClr val="ffffff"/>
                  </a:solidFill>
                </a:uFill>
                <a:latin typeface="Arial"/>
              </a:rPr>
              <a:t>Cliquez pour modifier le format des notes</a:t>
            </a:r>
            <a:endParaRPr b="0" lang="fr-FR" sz="2000" spc="-1" strike="noStrike">
              <a:solidFill>
                <a:srgbClr val="000000"/>
              </a:solidFill>
              <a:uFill>
                <a:solidFill>
                  <a:srgbClr val="ffffff"/>
                </a:solidFill>
              </a:uFill>
              <a:latin typeface="Arial"/>
            </a:endParaRPr>
          </a:p>
        </p:txBody>
      </p:sp>
      <p:sp>
        <p:nvSpPr>
          <p:cNvPr id="79" name="PlaceHolder 2"/>
          <p:cNvSpPr>
            <a:spLocks noGrp="1"/>
          </p:cNvSpPr>
          <p:nvPr>
            <p:ph type="hdr"/>
          </p:nvPr>
        </p:nvSpPr>
        <p:spPr>
          <a:xfrm>
            <a:off x="0" y="0"/>
            <a:ext cx="3280680" cy="534240"/>
          </a:xfrm>
          <a:prstGeom prst="rect">
            <a:avLst/>
          </a:prstGeom>
        </p:spPr>
        <p:txBody>
          <a:bodyPr lIns="0" rIns="0" tIns="0" bIns="0"/>
          <a:p>
            <a:r>
              <a:rPr b="0" lang="fr-FR" sz="1400" spc="-1" strike="noStrike">
                <a:solidFill>
                  <a:srgbClr val="000000"/>
                </a:solidFill>
                <a:uFill>
                  <a:solidFill>
                    <a:srgbClr val="ffffff"/>
                  </a:solidFill>
                </a:uFill>
                <a:latin typeface="Times New Roman"/>
              </a:rPr>
              <a:t>&lt;en-tête&gt;</a:t>
            </a:r>
            <a:endParaRPr b="0" lang="fr-FR" sz="1400" spc="-1" strike="noStrike">
              <a:solidFill>
                <a:srgbClr val="000000"/>
              </a:solidFill>
              <a:uFill>
                <a:solidFill>
                  <a:srgbClr val="ffffff"/>
                </a:solidFill>
              </a:uFill>
              <a:latin typeface="Times New Roman"/>
            </a:endParaRPr>
          </a:p>
        </p:txBody>
      </p:sp>
      <p:sp>
        <p:nvSpPr>
          <p:cNvPr id="80" name="PlaceHolder 3"/>
          <p:cNvSpPr>
            <a:spLocks noGrp="1"/>
          </p:cNvSpPr>
          <p:nvPr>
            <p:ph type="dt"/>
          </p:nvPr>
        </p:nvSpPr>
        <p:spPr>
          <a:xfrm>
            <a:off x="4278960" y="0"/>
            <a:ext cx="3280680" cy="534240"/>
          </a:xfrm>
          <a:prstGeom prst="rect">
            <a:avLst/>
          </a:prstGeom>
        </p:spPr>
        <p:txBody>
          <a:bodyPr lIns="0" rIns="0" tIns="0" bIns="0"/>
          <a:p>
            <a:pPr algn="r"/>
            <a:r>
              <a:rPr b="0" lang="fr-FR" sz="1400" spc="-1" strike="noStrike">
                <a:solidFill>
                  <a:srgbClr val="000000"/>
                </a:solidFill>
                <a:uFill>
                  <a:solidFill>
                    <a:srgbClr val="ffffff"/>
                  </a:solidFill>
                </a:uFill>
                <a:latin typeface="Times New Roman"/>
              </a:rPr>
              <a:t>&lt;date/heure&gt;</a:t>
            </a:r>
            <a:endParaRPr b="0" lang="fr-FR" sz="1400" spc="-1" strike="noStrike">
              <a:solidFill>
                <a:srgbClr val="000000"/>
              </a:solidFill>
              <a:uFill>
                <a:solidFill>
                  <a:srgbClr val="ffffff"/>
                </a:solidFill>
              </a:uFill>
              <a:latin typeface="Times New Roman"/>
            </a:endParaRPr>
          </a:p>
        </p:txBody>
      </p:sp>
      <p:sp>
        <p:nvSpPr>
          <p:cNvPr id="81" name="PlaceHolder 4"/>
          <p:cNvSpPr>
            <a:spLocks noGrp="1"/>
          </p:cNvSpPr>
          <p:nvPr>
            <p:ph type="ftr"/>
          </p:nvPr>
        </p:nvSpPr>
        <p:spPr>
          <a:xfrm>
            <a:off x="0" y="10157400"/>
            <a:ext cx="3280680" cy="534240"/>
          </a:xfrm>
          <a:prstGeom prst="rect">
            <a:avLst/>
          </a:prstGeom>
        </p:spPr>
        <p:txBody>
          <a:bodyPr lIns="0" rIns="0" tIns="0" bIns="0" anchor="b"/>
          <a:p>
            <a:r>
              <a:rPr b="0" lang="fr-FR" sz="1400" spc="-1" strike="noStrike">
                <a:solidFill>
                  <a:srgbClr val="000000"/>
                </a:solidFill>
                <a:uFill>
                  <a:solidFill>
                    <a:srgbClr val="ffffff"/>
                  </a:solidFill>
                </a:uFill>
                <a:latin typeface="Times New Roman"/>
              </a:rPr>
              <a:t>&lt;pied de page&gt;</a:t>
            </a:r>
            <a:endParaRPr b="0" lang="fr-FR" sz="1400" spc="-1" strike="noStrike">
              <a:solidFill>
                <a:srgbClr val="000000"/>
              </a:solidFill>
              <a:uFill>
                <a:solidFill>
                  <a:srgbClr val="ffffff"/>
                </a:solidFill>
              </a:uFill>
              <a:latin typeface="Times New Roman"/>
            </a:endParaRPr>
          </a:p>
        </p:txBody>
      </p:sp>
      <p:sp>
        <p:nvSpPr>
          <p:cNvPr id="82" name="PlaceHolder 5"/>
          <p:cNvSpPr>
            <a:spLocks noGrp="1"/>
          </p:cNvSpPr>
          <p:nvPr>
            <p:ph type="sldNum"/>
          </p:nvPr>
        </p:nvSpPr>
        <p:spPr>
          <a:xfrm>
            <a:off x="4278960" y="10157400"/>
            <a:ext cx="3280680" cy="534240"/>
          </a:xfrm>
          <a:prstGeom prst="rect">
            <a:avLst/>
          </a:prstGeom>
        </p:spPr>
        <p:txBody>
          <a:bodyPr lIns="0" rIns="0" tIns="0" bIns="0" anchor="b"/>
          <a:p>
            <a:pPr algn="r"/>
            <a:fld id="{4CA7BDB9-D8EA-4A84-9A5A-F66596FC8B9C}" type="slidenum">
              <a:rPr b="0" lang="fr-FR" sz="1400" spc="-1" strike="noStrike">
                <a:solidFill>
                  <a:srgbClr val="000000"/>
                </a:solidFill>
                <a:uFill>
                  <a:solidFill>
                    <a:srgbClr val="ffffff"/>
                  </a:solidFill>
                </a:uFill>
                <a:latin typeface="Times New Roman"/>
              </a:rPr>
              <a:t>&lt;numéro&gt;</a:t>
            </a:fld>
            <a:endParaRPr b="0" lang="fr-F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body"/>
          </p:nvPr>
        </p:nvSpPr>
        <p:spPr>
          <a:xfrm>
            <a:off x="666720" y="4714920"/>
            <a:ext cx="5335200" cy="4466880"/>
          </a:xfrm>
          <a:prstGeom prst="rect">
            <a:avLst/>
          </a:prstGeom>
        </p:spPr>
        <p:txBody>
          <a:bodyPr/>
          <a:p>
            <a:endParaRPr b="0" lang="fr-FR" sz="2000" spc="-1" strike="noStrike">
              <a:solidFill>
                <a:srgbClr val="000000"/>
              </a:solidFill>
              <a:uFill>
                <a:solidFill>
                  <a:srgbClr val="ffffff"/>
                </a:solidFill>
              </a:uFill>
              <a:latin typeface="Arial"/>
            </a:endParaRPr>
          </a:p>
        </p:txBody>
      </p:sp>
      <p:sp>
        <p:nvSpPr>
          <p:cNvPr id="108" name="TextShape 2"/>
          <p:cNvSpPr txBox="1"/>
          <p:nvPr/>
        </p:nvSpPr>
        <p:spPr>
          <a:xfrm>
            <a:off x="3778200" y="9428040"/>
            <a:ext cx="2889000" cy="496440"/>
          </a:xfrm>
          <a:prstGeom prst="rect">
            <a:avLst/>
          </a:prstGeom>
          <a:noFill/>
          <a:ln>
            <a:noFill/>
          </a:ln>
        </p:spPr>
        <p:txBody>
          <a:bodyPr anchor="b"/>
          <a:p>
            <a:pPr algn="r">
              <a:lnSpc>
                <a:spcPct val="100000"/>
              </a:lnSpc>
            </a:pPr>
            <a:fld id="{EBFD8DDC-F688-4664-BE3C-F98E9A762CB4}" type="slidenum">
              <a:rPr b="0" lang="fr-FR" sz="1200" spc="-1" strike="noStrike">
                <a:solidFill>
                  <a:srgbClr val="000000"/>
                </a:solidFill>
                <a:uFill>
                  <a:solidFill>
                    <a:srgbClr val="ffffff"/>
                  </a:solidFill>
                </a:uFill>
                <a:latin typeface="+mn-lt"/>
                <a:ea typeface="+mn-ea"/>
              </a:rPr>
              <a:t>&lt;numéro&gt;</a:t>
            </a:fld>
            <a:endParaRPr b="0" lang="fr-FR" sz="1400" spc="-1" strike="noStrike">
              <a:solidFill>
                <a:srgbClr val="000000"/>
              </a:solidFill>
              <a:uFill>
                <a:solidFill>
                  <a:srgbClr val="ffffff"/>
                </a:solidFill>
              </a:u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27" name="PlaceHolder 2"/>
          <p:cNvSpPr>
            <a:spLocks noGrp="1"/>
          </p:cNvSpPr>
          <p:nvPr>
            <p:ph type="body"/>
          </p:nvPr>
        </p:nvSpPr>
        <p:spPr>
          <a:xfrm>
            <a:off x="457200" y="160020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28" name="PlaceHolder 3"/>
          <p:cNvSpPr>
            <a:spLocks noGrp="1"/>
          </p:cNvSpPr>
          <p:nvPr>
            <p:ph type="body"/>
          </p:nvPr>
        </p:nvSpPr>
        <p:spPr>
          <a:xfrm>
            <a:off x="457200" y="396432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30"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31"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32" name="PlaceHolder 4"/>
          <p:cNvSpPr>
            <a:spLocks noGrp="1"/>
          </p:cNvSpPr>
          <p:nvPr>
            <p:ph type="body"/>
          </p:nvPr>
        </p:nvSpPr>
        <p:spPr>
          <a:xfrm>
            <a:off x="467424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33" name="PlaceHolder 5"/>
          <p:cNvSpPr>
            <a:spLocks noGrp="1"/>
          </p:cNvSpPr>
          <p:nvPr>
            <p:ph type="body"/>
          </p:nvPr>
        </p:nvSpPr>
        <p:spPr>
          <a:xfrm>
            <a:off x="45720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35" name="PlaceHolder 2"/>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36" name="PlaceHolder 3"/>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pic>
        <p:nvPicPr>
          <p:cNvPr id="37" name="" descr=""/>
          <p:cNvPicPr/>
          <p:nvPr/>
        </p:nvPicPr>
        <p:blipFill>
          <a:blip r:embed="rId2"/>
          <a:stretch/>
        </p:blipFill>
        <p:spPr>
          <a:xfrm>
            <a:off x="1735560" y="1599840"/>
            <a:ext cx="5671800" cy="4525560"/>
          </a:xfrm>
          <a:prstGeom prst="rect">
            <a:avLst/>
          </a:prstGeom>
          <a:ln>
            <a:noFill/>
          </a:ln>
        </p:spPr>
      </p:pic>
      <p:pic>
        <p:nvPicPr>
          <p:cNvPr id="38" name="" descr=""/>
          <p:cNvPicPr/>
          <p:nvPr/>
        </p:nvPicPr>
        <p:blipFill>
          <a:blip r:embed="rId3"/>
          <a:stretch/>
        </p:blipFill>
        <p:spPr>
          <a:xfrm>
            <a:off x="1735560" y="1599840"/>
            <a:ext cx="5671800" cy="452556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45"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47" name="PlaceHolder 2"/>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49" name="PlaceHolder 2"/>
          <p:cNvSpPr>
            <a:spLocks noGrp="1"/>
          </p:cNvSpPr>
          <p:nvPr>
            <p:ph type="body"/>
          </p:nvPr>
        </p:nvSpPr>
        <p:spPr>
          <a:xfrm>
            <a:off x="45720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50" name="PlaceHolder 3"/>
          <p:cNvSpPr>
            <a:spLocks noGrp="1"/>
          </p:cNvSpPr>
          <p:nvPr>
            <p:ph type="body"/>
          </p:nvPr>
        </p:nvSpPr>
        <p:spPr>
          <a:xfrm>
            <a:off x="467424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1"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2"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54"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55" name="PlaceHolder 3"/>
          <p:cNvSpPr>
            <a:spLocks noGrp="1"/>
          </p:cNvSpPr>
          <p:nvPr>
            <p:ph type="body"/>
          </p:nvPr>
        </p:nvSpPr>
        <p:spPr>
          <a:xfrm>
            <a:off x="45720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56" name="PlaceHolder 4"/>
          <p:cNvSpPr>
            <a:spLocks noGrp="1"/>
          </p:cNvSpPr>
          <p:nvPr>
            <p:ph type="body"/>
          </p:nvPr>
        </p:nvSpPr>
        <p:spPr>
          <a:xfrm>
            <a:off x="467424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 name="PlaceHolder 2"/>
          <p:cNvSpPr>
            <a:spLocks noGrp="1"/>
          </p:cNvSpPr>
          <p:nvPr>
            <p:ph type="subTitle"/>
          </p:nvPr>
        </p:nvSpPr>
        <p:spPr>
          <a:xfrm>
            <a:off x="457200" y="1600200"/>
            <a:ext cx="8229240" cy="45255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58" name="PlaceHolder 2"/>
          <p:cNvSpPr>
            <a:spLocks noGrp="1"/>
          </p:cNvSpPr>
          <p:nvPr>
            <p:ph type="body"/>
          </p:nvPr>
        </p:nvSpPr>
        <p:spPr>
          <a:xfrm>
            <a:off x="45720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59"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60" name="PlaceHolder 4"/>
          <p:cNvSpPr>
            <a:spLocks noGrp="1"/>
          </p:cNvSpPr>
          <p:nvPr>
            <p:ph type="body"/>
          </p:nvPr>
        </p:nvSpPr>
        <p:spPr>
          <a:xfrm>
            <a:off x="467424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2"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63"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64" name="PlaceHolder 4"/>
          <p:cNvSpPr>
            <a:spLocks noGrp="1"/>
          </p:cNvSpPr>
          <p:nvPr>
            <p:ph type="body"/>
          </p:nvPr>
        </p:nvSpPr>
        <p:spPr>
          <a:xfrm>
            <a:off x="457200" y="396432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6" name="PlaceHolder 2"/>
          <p:cNvSpPr>
            <a:spLocks noGrp="1"/>
          </p:cNvSpPr>
          <p:nvPr>
            <p:ph type="body"/>
          </p:nvPr>
        </p:nvSpPr>
        <p:spPr>
          <a:xfrm>
            <a:off x="457200" y="160020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67" name="PlaceHolder 3"/>
          <p:cNvSpPr>
            <a:spLocks noGrp="1"/>
          </p:cNvSpPr>
          <p:nvPr>
            <p:ph type="body"/>
          </p:nvPr>
        </p:nvSpPr>
        <p:spPr>
          <a:xfrm>
            <a:off x="457200" y="396432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69"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70"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71" name="PlaceHolder 4"/>
          <p:cNvSpPr>
            <a:spLocks noGrp="1"/>
          </p:cNvSpPr>
          <p:nvPr>
            <p:ph type="body"/>
          </p:nvPr>
        </p:nvSpPr>
        <p:spPr>
          <a:xfrm>
            <a:off x="467424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72" name="PlaceHolder 5"/>
          <p:cNvSpPr>
            <a:spLocks noGrp="1"/>
          </p:cNvSpPr>
          <p:nvPr>
            <p:ph type="body"/>
          </p:nvPr>
        </p:nvSpPr>
        <p:spPr>
          <a:xfrm>
            <a:off x="45720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74" name="PlaceHolder 2"/>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75" name="PlaceHolder 3"/>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pic>
        <p:nvPicPr>
          <p:cNvPr id="76" name="" descr=""/>
          <p:cNvPicPr/>
          <p:nvPr/>
        </p:nvPicPr>
        <p:blipFill>
          <a:blip r:embed="rId2"/>
          <a:stretch/>
        </p:blipFill>
        <p:spPr>
          <a:xfrm>
            <a:off x="1735560" y="1599840"/>
            <a:ext cx="5671800" cy="4525560"/>
          </a:xfrm>
          <a:prstGeom prst="rect">
            <a:avLst/>
          </a:prstGeom>
          <a:ln>
            <a:noFill/>
          </a:ln>
        </p:spPr>
      </p:pic>
      <p:pic>
        <p:nvPicPr>
          <p:cNvPr id="77" name="" descr=""/>
          <p:cNvPicPr/>
          <p:nvPr/>
        </p:nvPicPr>
        <p:blipFill>
          <a:blip r:embed="rId3"/>
          <a:stretch/>
        </p:blipFill>
        <p:spPr>
          <a:xfrm>
            <a:off x="1735560" y="1599840"/>
            <a:ext cx="5671800" cy="452556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8" name="PlaceHolder 2"/>
          <p:cNvSpPr>
            <a:spLocks noGrp="1"/>
          </p:cNvSpPr>
          <p:nvPr>
            <p:ph type="body"/>
          </p:nvPr>
        </p:nvSpPr>
        <p:spPr>
          <a:xfrm>
            <a:off x="457200" y="1600200"/>
            <a:ext cx="822924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0" name="PlaceHolder 2"/>
          <p:cNvSpPr>
            <a:spLocks noGrp="1"/>
          </p:cNvSpPr>
          <p:nvPr>
            <p:ph type="body"/>
          </p:nvPr>
        </p:nvSpPr>
        <p:spPr>
          <a:xfrm>
            <a:off x="45720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11" name="PlaceHolder 3"/>
          <p:cNvSpPr>
            <a:spLocks noGrp="1"/>
          </p:cNvSpPr>
          <p:nvPr>
            <p:ph type="body"/>
          </p:nvPr>
        </p:nvSpPr>
        <p:spPr>
          <a:xfrm>
            <a:off x="467424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274680"/>
            <a:ext cx="8229240" cy="5297760"/>
          </a:xfrm>
          <a:prstGeom prst="rect">
            <a:avLst/>
          </a:prstGeom>
        </p:spPr>
        <p:txBody>
          <a:bodyPr lIns="0" rIns="0" tIns="0" bIns="0" anchor="ctr"/>
          <a:p>
            <a:pPr algn="ctr"/>
            <a:endParaRPr b="0" lang="fr-FR"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5"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16" name="PlaceHolder 3"/>
          <p:cNvSpPr>
            <a:spLocks noGrp="1"/>
          </p:cNvSpPr>
          <p:nvPr>
            <p:ph type="body"/>
          </p:nvPr>
        </p:nvSpPr>
        <p:spPr>
          <a:xfrm>
            <a:off x="45720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17" name="PlaceHolder 4"/>
          <p:cNvSpPr>
            <a:spLocks noGrp="1"/>
          </p:cNvSpPr>
          <p:nvPr>
            <p:ph type="body"/>
          </p:nvPr>
        </p:nvSpPr>
        <p:spPr>
          <a:xfrm>
            <a:off x="467424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19" name="PlaceHolder 2"/>
          <p:cNvSpPr>
            <a:spLocks noGrp="1"/>
          </p:cNvSpPr>
          <p:nvPr>
            <p:ph type="body"/>
          </p:nvPr>
        </p:nvSpPr>
        <p:spPr>
          <a:xfrm>
            <a:off x="457200" y="1600200"/>
            <a:ext cx="4015800" cy="4525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20"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21" name="PlaceHolder 4"/>
          <p:cNvSpPr>
            <a:spLocks noGrp="1"/>
          </p:cNvSpPr>
          <p:nvPr>
            <p:ph type="body"/>
          </p:nvPr>
        </p:nvSpPr>
        <p:spPr>
          <a:xfrm>
            <a:off x="4674240" y="396432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274680"/>
            <a:ext cx="8229240" cy="1142640"/>
          </a:xfrm>
          <a:prstGeom prst="rect">
            <a:avLst/>
          </a:prstGeom>
        </p:spPr>
        <p:txBody>
          <a:bodyPr lIns="0" rIns="0" tIns="0" bIns="0" anchor="ctr"/>
          <a:p>
            <a:endParaRPr b="0" lang="fr-FR" sz="1800" spc="-1" strike="noStrike">
              <a:solidFill>
                <a:srgbClr val="000000"/>
              </a:solidFill>
              <a:uFill>
                <a:solidFill>
                  <a:srgbClr val="ffffff"/>
                </a:solidFill>
              </a:uFill>
              <a:latin typeface="Calibri"/>
            </a:endParaRPr>
          </a:p>
        </p:txBody>
      </p:sp>
      <p:sp>
        <p:nvSpPr>
          <p:cNvPr id="23" name="PlaceHolder 2"/>
          <p:cNvSpPr>
            <a:spLocks noGrp="1"/>
          </p:cNvSpPr>
          <p:nvPr>
            <p:ph type="body"/>
          </p:nvPr>
        </p:nvSpPr>
        <p:spPr>
          <a:xfrm>
            <a:off x="45720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24" name="PlaceHolder 3"/>
          <p:cNvSpPr>
            <a:spLocks noGrp="1"/>
          </p:cNvSpPr>
          <p:nvPr>
            <p:ph type="body"/>
          </p:nvPr>
        </p:nvSpPr>
        <p:spPr>
          <a:xfrm>
            <a:off x="4674240" y="1600200"/>
            <a:ext cx="401580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
        <p:nvSpPr>
          <p:cNvPr id="25" name="PlaceHolder 4"/>
          <p:cNvSpPr>
            <a:spLocks noGrp="1"/>
          </p:cNvSpPr>
          <p:nvPr>
            <p:ph type="body"/>
          </p:nvPr>
        </p:nvSpPr>
        <p:spPr>
          <a:xfrm>
            <a:off x="457200" y="3964320"/>
            <a:ext cx="8229240" cy="2158560"/>
          </a:xfrm>
          <a:prstGeom prst="rect">
            <a:avLst/>
          </a:prstGeom>
        </p:spPr>
        <p:txBody>
          <a:bodyPr lIns="0" rIns="0" tIns="0" bIns="0"/>
          <a:p>
            <a:endParaRPr b="0" lang="fr-FR" sz="3200" spc="-1" strike="noStrike">
              <a:solidFill>
                <a:srgbClr val="000000"/>
              </a:solidFill>
              <a:uFill>
                <a:solidFill>
                  <a:srgbClr val="ffffff"/>
                </a:solidFill>
              </a:u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130480"/>
            <a:ext cx="7772040" cy="1469520"/>
          </a:xfrm>
          <a:prstGeom prst="rect">
            <a:avLst/>
          </a:prstGeom>
        </p:spPr>
        <p:txBody>
          <a:bodyPr anchor="ctr"/>
          <a:p>
            <a:pPr algn="ctr">
              <a:lnSpc>
                <a:spcPct val="100000"/>
              </a:lnSpc>
            </a:pPr>
            <a:r>
              <a:rPr b="0" lang="fr-FR" sz="4400" spc="-1" strike="noStrike">
                <a:solidFill>
                  <a:srgbClr val="000000"/>
                </a:solidFill>
                <a:uFill>
                  <a:solidFill>
                    <a:srgbClr val="ffffff"/>
                  </a:solidFill>
                </a:uFill>
                <a:latin typeface="Calibri"/>
              </a:rPr>
              <a:t>Cliquez pour modifier le style du titre</a:t>
            </a:r>
            <a:endParaRPr b="0" lang="fr-FR" sz="4400" spc="-1" strike="noStrike">
              <a:solidFill>
                <a:srgbClr val="000000"/>
              </a:solidFill>
              <a:uFill>
                <a:solidFill>
                  <a:srgbClr val="ffffff"/>
                </a:solidFill>
              </a:uFill>
              <a:latin typeface="Calibri"/>
            </a:endParaRPr>
          </a:p>
        </p:txBody>
      </p:sp>
      <p:sp>
        <p:nvSpPr>
          <p:cNvPr id="1" name="PlaceHolder 2"/>
          <p:cNvSpPr>
            <a:spLocks noGrp="1"/>
          </p:cNvSpPr>
          <p:nvPr>
            <p:ph type="dt"/>
          </p:nvPr>
        </p:nvSpPr>
        <p:spPr>
          <a:xfrm>
            <a:off x="457200" y="6356520"/>
            <a:ext cx="2133360" cy="364680"/>
          </a:xfrm>
          <a:prstGeom prst="rect">
            <a:avLst/>
          </a:prstGeom>
        </p:spPr>
        <p:txBody>
          <a:bodyPr anchor="ctr"/>
          <a:p>
            <a:pPr>
              <a:lnSpc>
                <a:spcPct val="100000"/>
              </a:lnSpc>
            </a:pPr>
            <a:fld id="{7901F758-ABCE-483B-8D71-2F4374D6DD77}" type="datetime">
              <a:rPr b="0" lang="fr-FR" sz="1200" spc="-1" strike="noStrike">
                <a:solidFill>
                  <a:srgbClr val="8b8b8b"/>
                </a:solidFill>
                <a:uFill>
                  <a:solidFill>
                    <a:srgbClr val="ffffff"/>
                  </a:solidFill>
                </a:uFill>
                <a:latin typeface="Calibri"/>
              </a:rPr>
              <a:t>13/07/2018</a:t>
            </a:fld>
            <a:endParaRPr b="0" lang="fr-FR" sz="1400" spc="-1" strike="noStrike">
              <a:solidFill>
                <a:srgbClr val="000000"/>
              </a:solidFill>
              <a:uFill>
                <a:solidFill>
                  <a:srgbClr val="ffffff"/>
                </a:solidFill>
              </a:uFill>
              <a:latin typeface="Times New Roman"/>
            </a:endParaRPr>
          </a:p>
        </p:txBody>
      </p:sp>
      <p:sp>
        <p:nvSpPr>
          <p:cNvPr id="2" name="PlaceHolder 3"/>
          <p:cNvSpPr>
            <a:spLocks noGrp="1"/>
          </p:cNvSpPr>
          <p:nvPr>
            <p:ph type="ftr"/>
          </p:nvPr>
        </p:nvSpPr>
        <p:spPr>
          <a:xfrm>
            <a:off x="3124080" y="6356520"/>
            <a:ext cx="2895120" cy="364680"/>
          </a:xfrm>
          <a:prstGeom prst="rect">
            <a:avLst/>
          </a:prstGeom>
        </p:spPr>
        <p:txBody>
          <a:bodyPr anchor="ctr"/>
          <a:p>
            <a:endParaRPr b="0" lang="fr-FR" sz="2400" spc="-1" strike="noStrike">
              <a:solidFill>
                <a:srgbClr val="000000"/>
              </a:solidFill>
              <a:uFill>
                <a:solidFill>
                  <a:srgbClr val="ffffff"/>
                </a:solidFill>
              </a:uFill>
              <a:latin typeface="Times New Roman"/>
            </a:endParaRPr>
          </a:p>
        </p:txBody>
      </p:sp>
      <p:sp>
        <p:nvSpPr>
          <p:cNvPr id="3" name="PlaceHolder 4"/>
          <p:cNvSpPr>
            <a:spLocks noGrp="1"/>
          </p:cNvSpPr>
          <p:nvPr>
            <p:ph type="sldNum"/>
          </p:nvPr>
        </p:nvSpPr>
        <p:spPr>
          <a:xfrm>
            <a:off x="6553080" y="6356520"/>
            <a:ext cx="2133360" cy="364680"/>
          </a:xfrm>
          <a:prstGeom prst="rect">
            <a:avLst/>
          </a:prstGeom>
        </p:spPr>
        <p:txBody>
          <a:bodyPr anchor="ctr"/>
          <a:p>
            <a:pPr algn="r">
              <a:lnSpc>
                <a:spcPct val="100000"/>
              </a:lnSpc>
            </a:pPr>
            <a:fld id="{669DF21F-06B0-4966-99B8-76A2F9E2C701}" type="slidenum">
              <a:rPr b="0" lang="fr-FR" sz="1200" spc="-1" strike="noStrike">
                <a:solidFill>
                  <a:srgbClr val="8b8b8b"/>
                </a:solidFill>
                <a:uFill>
                  <a:solidFill>
                    <a:srgbClr val="ffffff"/>
                  </a:solidFill>
                </a:uFill>
                <a:latin typeface="Calibri"/>
              </a:rPr>
              <a:t>&lt;numéro&gt;</a:t>
            </a:fld>
            <a:endParaRPr b="0" lang="fr-FR" sz="1400" spc="-1" strike="noStrike">
              <a:solidFill>
                <a:srgbClr val="000000"/>
              </a:solidFill>
              <a:uFill>
                <a:solidFill>
                  <a:srgbClr val="ffffff"/>
                </a:solidFill>
              </a:uFill>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rIns="0" tIns="0" bIns="0"/>
          <a:p>
            <a:pPr marL="432000" indent="-324000">
              <a:buClr>
                <a:srgbClr val="000000"/>
              </a:buClr>
              <a:buSzPct val="45000"/>
              <a:buFont typeface="Wingdings" charset="2"/>
              <a:buChar char=""/>
            </a:pPr>
            <a:r>
              <a:rPr b="0" lang="fr-FR" sz="3200" spc="-1" strike="noStrike">
                <a:solidFill>
                  <a:srgbClr val="000000"/>
                </a:solidFill>
                <a:uFill>
                  <a:solidFill>
                    <a:srgbClr val="ffffff"/>
                  </a:solidFill>
                </a:uFill>
                <a:latin typeface="Calibri"/>
              </a:rPr>
              <a:t>Cliquez pour éditer le format du plan de texte</a:t>
            </a:r>
            <a:endParaRPr b="0" lang="fr-FR" sz="3200" spc="-1" strike="noStrike">
              <a:solidFill>
                <a:srgbClr val="000000"/>
              </a:solidFill>
              <a:uFill>
                <a:solidFill>
                  <a:srgbClr val="ffffff"/>
                </a:solidFill>
              </a:uFill>
              <a:latin typeface="Calibri"/>
            </a:endParaRPr>
          </a:p>
          <a:p>
            <a:pPr lvl="1" marL="864000" indent="-324000">
              <a:buClr>
                <a:srgbClr val="000000"/>
              </a:buClr>
              <a:buSzPct val="75000"/>
              <a:buFont typeface="Symbol" charset="2"/>
              <a:buChar char=""/>
            </a:pPr>
            <a:r>
              <a:rPr b="0" lang="fr-FR" sz="2400" spc="-1" strike="noStrike">
                <a:solidFill>
                  <a:srgbClr val="000000"/>
                </a:solidFill>
                <a:uFill>
                  <a:solidFill>
                    <a:srgbClr val="ffffff"/>
                  </a:solidFill>
                </a:uFill>
                <a:latin typeface="Calibri"/>
              </a:rPr>
              <a:t>Second niveau de plan</a:t>
            </a:r>
            <a:endParaRPr b="0" lang="fr-FR" sz="2400" spc="-1" strike="noStrike">
              <a:solidFill>
                <a:srgbClr val="000000"/>
              </a:solidFill>
              <a:uFill>
                <a:solidFill>
                  <a:srgbClr val="ffffff"/>
                </a:solidFill>
              </a:uFill>
              <a:latin typeface="Calibri"/>
            </a:endParaRPr>
          </a:p>
          <a:p>
            <a:pPr lvl="2" marL="1296000" indent="-288000">
              <a:buClr>
                <a:srgbClr val="000000"/>
              </a:buClr>
              <a:buSzPct val="45000"/>
              <a:buFont typeface="Wingdings" charset="2"/>
              <a:buChar char=""/>
            </a:pPr>
            <a:r>
              <a:rPr b="0" lang="fr-FR" sz="2000" spc="-1" strike="noStrike">
                <a:solidFill>
                  <a:srgbClr val="000000"/>
                </a:solidFill>
                <a:uFill>
                  <a:solidFill>
                    <a:srgbClr val="ffffff"/>
                  </a:solidFill>
                </a:uFill>
                <a:latin typeface="Calibri"/>
              </a:rPr>
              <a:t>Troisième niveau de plan</a:t>
            </a:r>
            <a:endParaRPr b="0" lang="fr-FR" sz="2000" spc="-1" strike="noStrike">
              <a:solidFill>
                <a:srgbClr val="000000"/>
              </a:solidFill>
              <a:uFill>
                <a:solidFill>
                  <a:srgbClr val="ffffff"/>
                </a:solidFill>
              </a:uFill>
              <a:latin typeface="Calibri"/>
            </a:endParaRPr>
          </a:p>
          <a:p>
            <a:pPr lvl="3" marL="1728000" indent="-216000">
              <a:buClr>
                <a:srgbClr val="000000"/>
              </a:buClr>
              <a:buSzPct val="75000"/>
              <a:buFont typeface="Symbol" charset="2"/>
              <a:buChar char=""/>
            </a:pPr>
            <a:r>
              <a:rPr b="0" lang="fr-FR" sz="2000" spc="-1" strike="noStrike">
                <a:solidFill>
                  <a:srgbClr val="000000"/>
                </a:solidFill>
                <a:uFill>
                  <a:solidFill>
                    <a:srgbClr val="ffffff"/>
                  </a:solidFill>
                </a:uFill>
                <a:latin typeface="Calibri"/>
              </a:rPr>
              <a:t>Quatrième niveau de plan</a:t>
            </a:r>
            <a:endParaRPr b="0" lang="fr-FR" sz="2000" spc="-1" strike="noStrike">
              <a:solidFill>
                <a:srgbClr val="000000"/>
              </a:solidFill>
              <a:uFill>
                <a:solidFill>
                  <a:srgbClr val="ffffff"/>
                </a:solidFill>
              </a:uFill>
              <a:latin typeface="Calibri"/>
            </a:endParaRPr>
          </a:p>
          <a:p>
            <a:pPr lvl="4" marL="2160000" indent="-216000">
              <a:buClr>
                <a:srgbClr val="000000"/>
              </a:buClr>
              <a:buSzPct val="45000"/>
              <a:buFont typeface="Wingdings" charset="2"/>
              <a:buChar char=""/>
            </a:pPr>
            <a:r>
              <a:rPr b="0" lang="fr-FR" sz="2000" spc="-1" strike="noStrike">
                <a:solidFill>
                  <a:srgbClr val="000000"/>
                </a:solidFill>
                <a:uFill>
                  <a:solidFill>
                    <a:srgbClr val="ffffff"/>
                  </a:solidFill>
                </a:uFill>
                <a:latin typeface="Calibri"/>
              </a:rPr>
              <a:t>Cinquième niveau de plan</a:t>
            </a:r>
            <a:endParaRPr b="0" lang="fr-FR" sz="2000" spc="-1" strike="noStrike">
              <a:solidFill>
                <a:srgbClr val="000000"/>
              </a:solidFill>
              <a:uFill>
                <a:solidFill>
                  <a:srgbClr val="ffffff"/>
                </a:solidFill>
              </a:uFill>
              <a:latin typeface="Calibri"/>
            </a:endParaRPr>
          </a:p>
          <a:p>
            <a:pPr lvl="5" marL="2592000" indent="-216000">
              <a:buClr>
                <a:srgbClr val="000000"/>
              </a:buClr>
              <a:buSzPct val="45000"/>
              <a:buFont typeface="Wingdings" charset="2"/>
              <a:buChar char=""/>
            </a:pPr>
            <a:r>
              <a:rPr b="0" lang="fr-FR" sz="2000" spc="-1" strike="noStrike">
                <a:solidFill>
                  <a:srgbClr val="000000"/>
                </a:solidFill>
                <a:uFill>
                  <a:solidFill>
                    <a:srgbClr val="ffffff"/>
                  </a:solidFill>
                </a:uFill>
                <a:latin typeface="Calibri"/>
              </a:rPr>
              <a:t>Sixième niveau de plan</a:t>
            </a:r>
            <a:endParaRPr b="0" lang="fr-FR" sz="2000" spc="-1" strike="noStrike">
              <a:solidFill>
                <a:srgbClr val="000000"/>
              </a:solidFill>
              <a:uFill>
                <a:solidFill>
                  <a:srgbClr val="ffffff"/>
                </a:solidFill>
              </a:uFill>
              <a:latin typeface="Calibri"/>
            </a:endParaRPr>
          </a:p>
          <a:p>
            <a:pPr lvl="6" marL="3024000" indent="-216000">
              <a:buClr>
                <a:srgbClr val="000000"/>
              </a:buClr>
              <a:buSzPct val="45000"/>
              <a:buFont typeface="Wingdings" charset="2"/>
              <a:buChar char=""/>
            </a:pPr>
            <a:r>
              <a:rPr b="0" lang="fr-FR" sz="2000" spc="-1" strike="noStrike">
                <a:solidFill>
                  <a:srgbClr val="000000"/>
                </a:solidFill>
                <a:uFill>
                  <a:solidFill>
                    <a:srgbClr val="ffffff"/>
                  </a:solidFill>
                </a:uFill>
                <a:latin typeface="Calibri"/>
              </a:rPr>
              <a:t>Septième niveau de plan</a:t>
            </a:r>
            <a:endParaRPr b="0" lang="fr-FR" sz="2000" spc="-1" strike="noStrike">
              <a:solidFill>
                <a:srgbClr val="000000"/>
              </a:solidFill>
              <a:uFill>
                <a:solidFill>
                  <a:srgbClr val="ffffff"/>
                </a:solidFill>
              </a:u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457200" y="274680"/>
            <a:ext cx="8229240" cy="1142640"/>
          </a:xfrm>
          <a:prstGeom prst="rect">
            <a:avLst/>
          </a:prstGeom>
        </p:spPr>
        <p:txBody>
          <a:bodyPr anchor="ctr"/>
          <a:p>
            <a:pPr algn="ctr">
              <a:lnSpc>
                <a:spcPct val="100000"/>
              </a:lnSpc>
            </a:pPr>
            <a:r>
              <a:rPr b="0" lang="fr-FR" sz="4400" spc="-1" strike="noStrike">
                <a:solidFill>
                  <a:srgbClr val="000000"/>
                </a:solidFill>
                <a:uFill>
                  <a:solidFill>
                    <a:srgbClr val="ffffff"/>
                  </a:solidFill>
                </a:uFill>
                <a:latin typeface="Calibri"/>
              </a:rPr>
              <a:t>Cliquez pour modifier le style du titre</a:t>
            </a:r>
            <a:endParaRPr b="0" lang="fr-FR" sz="4400" spc="-1" strike="noStrike">
              <a:solidFill>
                <a:srgbClr val="000000"/>
              </a:solidFill>
              <a:uFill>
                <a:solidFill>
                  <a:srgbClr val="ffffff"/>
                </a:solidFill>
              </a:uFill>
              <a:latin typeface="Calibri"/>
            </a:endParaRPr>
          </a:p>
        </p:txBody>
      </p:sp>
      <p:sp>
        <p:nvSpPr>
          <p:cNvPr id="40" name="PlaceHolder 2"/>
          <p:cNvSpPr>
            <a:spLocks noGrp="1"/>
          </p:cNvSpPr>
          <p:nvPr>
            <p:ph type="body"/>
          </p:nvPr>
        </p:nvSpPr>
        <p:spPr>
          <a:xfrm>
            <a:off x="457200" y="1600200"/>
            <a:ext cx="8229240" cy="4525560"/>
          </a:xfrm>
          <a:prstGeom prst="rect">
            <a:avLst/>
          </a:prstGeom>
        </p:spPr>
        <p:txBody>
          <a:bodyPr/>
          <a:p>
            <a:pPr marL="343080" indent="-342720">
              <a:lnSpc>
                <a:spcPct val="100000"/>
              </a:lnSpc>
              <a:buClr>
                <a:srgbClr val="000000"/>
              </a:buClr>
              <a:buFont typeface="Arial"/>
              <a:buChar char="•"/>
            </a:pPr>
            <a:r>
              <a:rPr b="0" lang="fr-FR" sz="3200" spc="-1" strike="noStrike">
                <a:solidFill>
                  <a:srgbClr val="000000"/>
                </a:solidFill>
                <a:uFill>
                  <a:solidFill>
                    <a:srgbClr val="ffffff"/>
                  </a:solidFill>
                </a:uFill>
                <a:latin typeface="Calibri"/>
              </a:rPr>
              <a:t>Cliquez pour modifier les styles du texte du masque</a:t>
            </a:r>
            <a:endParaRPr b="0" lang="fr-FR" sz="3200" spc="-1" strike="noStrike">
              <a:solidFill>
                <a:srgbClr val="000000"/>
              </a:solidFill>
              <a:uFill>
                <a:solidFill>
                  <a:srgbClr val="ffffff"/>
                </a:solidFill>
              </a:uFill>
              <a:latin typeface="Calibri"/>
            </a:endParaRPr>
          </a:p>
          <a:p>
            <a:pPr lvl="1" marL="743040" indent="-285480">
              <a:lnSpc>
                <a:spcPct val="100000"/>
              </a:lnSpc>
              <a:buClr>
                <a:srgbClr val="000000"/>
              </a:buClr>
              <a:buFont typeface="Arial"/>
              <a:buChar char="–"/>
            </a:pPr>
            <a:r>
              <a:rPr b="0" lang="fr-FR" sz="2800" spc="-1" strike="noStrike">
                <a:solidFill>
                  <a:srgbClr val="000000"/>
                </a:solidFill>
                <a:uFill>
                  <a:solidFill>
                    <a:srgbClr val="ffffff"/>
                  </a:solidFill>
                </a:uFill>
                <a:latin typeface="Calibri"/>
              </a:rPr>
              <a:t>Deuxième niveau</a:t>
            </a:r>
            <a:endParaRPr b="0" lang="fr-FR" sz="3200" spc="-1" strike="noStrike">
              <a:solidFill>
                <a:srgbClr val="000000"/>
              </a:solidFill>
              <a:uFill>
                <a:solidFill>
                  <a:srgbClr val="ffffff"/>
                </a:solidFill>
              </a:uFill>
              <a:latin typeface="Calibri"/>
            </a:endParaRPr>
          </a:p>
          <a:p>
            <a:pPr lvl="2" marL="1143000" indent="-228240">
              <a:lnSpc>
                <a:spcPct val="100000"/>
              </a:lnSpc>
              <a:buClr>
                <a:srgbClr val="000000"/>
              </a:buClr>
              <a:buFont typeface="Arial"/>
              <a:buChar char="•"/>
            </a:pPr>
            <a:r>
              <a:rPr b="0" lang="fr-FR" sz="2400" spc="-1" strike="noStrike">
                <a:solidFill>
                  <a:srgbClr val="000000"/>
                </a:solidFill>
                <a:uFill>
                  <a:solidFill>
                    <a:srgbClr val="ffffff"/>
                  </a:solidFill>
                </a:uFill>
                <a:latin typeface="Calibri"/>
              </a:rPr>
              <a:t>Troisième niveau</a:t>
            </a:r>
            <a:endParaRPr b="0" lang="fr-FR" sz="3200" spc="-1" strike="noStrike">
              <a:solidFill>
                <a:srgbClr val="000000"/>
              </a:solidFill>
              <a:uFill>
                <a:solidFill>
                  <a:srgbClr val="ffffff"/>
                </a:solidFill>
              </a:uFill>
              <a:latin typeface="Calibri"/>
            </a:endParaRPr>
          </a:p>
          <a:p>
            <a:pPr lvl="3" marL="1600200" indent="-2282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Quatrième niveau</a:t>
            </a:r>
            <a:endParaRPr b="0" lang="fr-FR" sz="3200" spc="-1" strike="noStrike">
              <a:solidFill>
                <a:srgbClr val="000000"/>
              </a:solidFill>
              <a:uFill>
                <a:solidFill>
                  <a:srgbClr val="ffffff"/>
                </a:solidFill>
              </a:uFill>
              <a:latin typeface="Calibri"/>
            </a:endParaRPr>
          </a:p>
          <a:p>
            <a:pPr lvl="4" marL="2057400" indent="-2282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Cinquième niveau</a:t>
            </a:r>
            <a:endParaRPr b="0" lang="fr-FR" sz="3200" spc="-1" strike="noStrike">
              <a:solidFill>
                <a:srgbClr val="000000"/>
              </a:solidFill>
              <a:uFill>
                <a:solidFill>
                  <a:srgbClr val="ffffff"/>
                </a:solidFill>
              </a:uFill>
              <a:latin typeface="Calibri"/>
            </a:endParaRPr>
          </a:p>
        </p:txBody>
      </p:sp>
      <p:sp>
        <p:nvSpPr>
          <p:cNvPr id="41" name="PlaceHolder 3"/>
          <p:cNvSpPr>
            <a:spLocks noGrp="1"/>
          </p:cNvSpPr>
          <p:nvPr>
            <p:ph type="dt"/>
          </p:nvPr>
        </p:nvSpPr>
        <p:spPr>
          <a:xfrm>
            <a:off x="457200" y="6356520"/>
            <a:ext cx="2133360" cy="364680"/>
          </a:xfrm>
          <a:prstGeom prst="rect">
            <a:avLst/>
          </a:prstGeom>
        </p:spPr>
        <p:txBody>
          <a:bodyPr anchor="ctr"/>
          <a:p>
            <a:pPr>
              <a:lnSpc>
                <a:spcPct val="100000"/>
              </a:lnSpc>
            </a:pPr>
            <a:fld id="{F5275D82-1065-4757-ABCE-CF4263F90B36}" type="datetime">
              <a:rPr b="0" lang="fr-FR" sz="1200" spc="-1" strike="noStrike">
                <a:solidFill>
                  <a:srgbClr val="8b8b8b"/>
                </a:solidFill>
                <a:uFill>
                  <a:solidFill>
                    <a:srgbClr val="ffffff"/>
                  </a:solidFill>
                </a:uFill>
                <a:latin typeface="Calibri"/>
              </a:rPr>
              <a:t>13/07/2018</a:t>
            </a:fld>
            <a:endParaRPr b="0" lang="fr-FR" sz="1400" spc="-1" strike="noStrike">
              <a:solidFill>
                <a:srgbClr val="000000"/>
              </a:solidFill>
              <a:uFill>
                <a:solidFill>
                  <a:srgbClr val="ffffff"/>
                </a:solidFill>
              </a:uFill>
              <a:latin typeface="Times New Roman"/>
            </a:endParaRPr>
          </a:p>
        </p:txBody>
      </p:sp>
      <p:sp>
        <p:nvSpPr>
          <p:cNvPr id="42" name="PlaceHolder 4"/>
          <p:cNvSpPr>
            <a:spLocks noGrp="1"/>
          </p:cNvSpPr>
          <p:nvPr>
            <p:ph type="ftr"/>
          </p:nvPr>
        </p:nvSpPr>
        <p:spPr>
          <a:xfrm>
            <a:off x="3124080" y="6356520"/>
            <a:ext cx="2895120" cy="364680"/>
          </a:xfrm>
          <a:prstGeom prst="rect">
            <a:avLst/>
          </a:prstGeom>
        </p:spPr>
        <p:txBody>
          <a:bodyPr anchor="ctr"/>
          <a:p>
            <a:endParaRPr b="0" lang="fr-FR" sz="2400" spc="-1" strike="noStrike">
              <a:solidFill>
                <a:srgbClr val="000000"/>
              </a:solidFill>
              <a:uFill>
                <a:solidFill>
                  <a:srgbClr val="ffffff"/>
                </a:solidFill>
              </a:uFill>
              <a:latin typeface="Times New Roman"/>
            </a:endParaRPr>
          </a:p>
        </p:txBody>
      </p:sp>
      <p:sp>
        <p:nvSpPr>
          <p:cNvPr id="43" name="PlaceHolder 5"/>
          <p:cNvSpPr>
            <a:spLocks noGrp="1"/>
          </p:cNvSpPr>
          <p:nvPr>
            <p:ph type="sldNum"/>
          </p:nvPr>
        </p:nvSpPr>
        <p:spPr>
          <a:xfrm>
            <a:off x="6553080" y="6356520"/>
            <a:ext cx="2133360" cy="364680"/>
          </a:xfrm>
          <a:prstGeom prst="rect">
            <a:avLst/>
          </a:prstGeom>
        </p:spPr>
        <p:txBody>
          <a:bodyPr anchor="ctr"/>
          <a:p>
            <a:pPr algn="r">
              <a:lnSpc>
                <a:spcPct val="100000"/>
              </a:lnSpc>
            </a:pPr>
            <a:fld id="{9146FB77-32FC-4A6B-A7F0-FB6086A0E9D4}" type="slidenum">
              <a:rPr b="0" lang="fr-FR" sz="1200" spc="-1" strike="noStrike">
                <a:solidFill>
                  <a:srgbClr val="8b8b8b"/>
                </a:solidFill>
                <a:uFill>
                  <a:solidFill>
                    <a:srgbClr val="ffffff"/>
                  </a:solidFill>
                </a:uFill>
                <a:latin typeface="Calibri"/>
              </a:rPr>
              <a:t>&lt;numéro&gt;</a:t>
            </a:fld>
            <a:endParaRPr b="0" lang="fr-FR" sz="1400" spc="-1" strike="noStrike">
              <a:solidFill>
                <a:srgbClr val="000000"/>
              </a:solidFill>
              <a:uFill>
                <a:solidFill>
                  <a:srgbClr val="ffffff"/>
                </a:solidFill>
              </a:uFill>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jpeg"/><Relationship Id="rId3" Type="http://schemas.openxmlformats.org/officeDocument/2006/relationships/image" Target="../media/image7.jpeg"/><Relationship Id="rId4"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TextShape 1"/>
          <p:cNvSpPr txBox="1"/>
          <p:nvPr/>
        </p:nvSpPr>
        <p:spPr>
          <a:xfrm>
            <a:off x="755640" y="2205000"/>
            <a:ext cx="7772040" cy="1469520"/>
          </a:xfrm>
          <a:prstGeom prst="rect">
            <a:avLst/>
          </a:prstGeom>
          <a:noFill/>
          <a:ln>
            <a:noFill/>
          </a:ln>
        </p:spPr>
        <p:txBody>
          <a:bodyPr anchor="ctr"/>
          <a:p>
            <a:pPr algn="ctr">
              <a:lnSpc>
                <a:spcPct val="100000"/>
              </a:lnSpc>
            </a:pPr>
            <a:r>
              <a:rPr b="0" lang="fr-FR" sz="3600" spc="-1" strike="noStrike">
                <a:solidFill>
                  <a:srgbClr val="000000"/>
                </a:solidFill>
                <a:uFill>
                  <a:solidFill>
                    <a:srgbClr val="ffffff"/>
                  </a:solidFill>
                </a:uFill>
                <a:latin typeface="Calibri"/>
              </a:rPr>
              <a:t>Une démarche porteuse de valeurs, </a:t>
            </a:r>
            <a:r>
              <a:rPr b="0" lang="fr-FR" sz="3600" spc="-1" strike="noStrike">
                <a:solidFill>
                  <a:srgbClr val="000000"/>
                </a:solidFill>
                <a:uFill>
                  <a:solidFill>
                    <a:srgbClr val="ffffff"/>
                  </a:solidFill>
                </a:uFill>
                <a:latin typeface="Calibri"/>
              </a:rPr>
              <a:t>
</a:t>
            </a:r>
            <a:r>
              <a:rPr b="0" lang="fr-FR" sz="3600" spc="-1" strike="noStrike">
                <a:solidFill>
                  <a:srgbClr val="000000"/>
                </a:solidFill>
                <a:uFill>
                  <a:solidFill>
                    <a:srgbClr val="ffffff"/>
                  </a:solidFill>
                </a:uFill>
                <a:latin typeface="Calibri"/>
              </a:rPr>
              <a:t>un enjeu de professionnalisation</a:t>
            </a:r>
            <a:endParaRPr b="0" lang="fr-FR" sz="1800" spc="-1" strike="noStrike">
              <a:solidFill>
                <a:srgbClr val="000000"/>
              </a:solidFill>
              <a:uFill>
                <a:solidFill>
                  <a:srgbClr val="ffffff"/>
                </a:solidFill>
              </a:uFill>
              <a:latin typeface="Calibri"/>
            </a:endParaRPr>
          </a:p>
        </p:txBody>
      </p:sp>
      <p:pic>
        <p:nvPicPr>
          <p:cNvPr id="84" name="Picture 2" descr=""/>
          <p:cNvPicPr/>
          <p:nvPr/>
        </p:nvPicPr>
        <p:blipFill>
          <a:blip r:embed="rId1"/>
          <a:stretch/>
        </p:blipFill>
        <p:spPr>
          <a:xfrm>
            <a:off x="4212000" y="476640"/>
            <a:ext cx="809280" cy="1076040"/>
          </a:xfrm>
          <a:prstGeom prst="rect">
            <a:avLst/>
          </a:prstGeom>
          <a:ln>
            <a:noFill/>
          </a:ln>
        </p:spPr>
      </p:pic>
      <p:pic>
        <p:nvPicPr>
          <p:cNvPr id="85" name="Picture 2" descr=""/>
          <p:cNvPicPr/>
          <p:nvPr/>
        </p:nvPicPr>
        <p:blipFill>
          <a:blip r:embed="rId2"/>
          <a:stretch/>
        </p:blipFill>
        <p:spPr>
          <a:xfrm>
            <a:off x="4860000" y="4221000"/>
            <a:ext cx="1295640" cy="1295640"/>
          </a:xfrm>
          <a:prstGeom prst="rect">
            <a:avLst/>
          </a:prstGeom>
          <a:ln>
            <a:noFill/>
          </a:ln>
        </p:spPr>
      </p:pic>
      <p:pic>
        <p:nvPicPr>
          <p:cNvPr id="86" name="Picture 4" descr=""/>
          <p:cNvPicPr/>
          <p:nvPr/>
        </p:nvPicPr>
        <p:blipFill>
          <a:blip r:embed="rId3"/>
          <a:stretch/>
        </p:blipFill>
        <p:spPr>
          <a:xfrm>
            <a:off x="2915640" y="4221000"/>
            <a:ext cx="1295640" cy="1295640"/>
          </a:xfrm>
          <a:prstGeom prst="rect">
            <a:avLst/>
          </a:prstGeom>
          <a:ln>
            <a:noFill/>
          </a:ln>
        </p:spPr>
      </p:pic>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Le contexte </a:t>
            </a:r>
            <a:endParaRPr b="0" lang="fr-FR" sz="1800" spc="-1" strike="noStrike">
              <a:solidFill>
                <a:srgbClr val="000000"/>
              </a:solidFill>
              <a:uFill>
                <a:solidFill>
                  <a:srgbClr val="ffffff"/>
                </a:solidFill>
              </a:uFill>
              <a:latin typeface="Calibri"/>
            </a:endParaRPr>
          </a:p>
        </p:txBody>
      </p:sp>
      <p:sp>
        <p:nvSpPr>
          <p:cNvPr id="88" name="TextShape 2"/>
          <p:cNvSpPr txBox="1"/>
          <p:nvPr/>
        </p:nvSpPr>
        <p:spPr>
          <a:xfrm>
            <a:off x="457200" y="1600200"/>
            <a:ext cx="8229240" cy="4525560"/>
          </a:xfrm>
          <a:prstGeom prst="rect">
            <a:avLst/>
          </a:prstGeom>
          <a:noFill/>
          <a:ln>
            <a:noFill/>
          </a:ln>
        </p:spPr>
        <p:txBody>
          <a:bodyPr/>
          <a:p>
            <a:pPr>
              <a:lnSpc>
                <a:spcPct val="100000"/>
              </a:lnSpc>
            </a:pPr>
            <a:r>
              <a:rPr b="1" lang="fr-FR" sz="2000" spc="-1" strike="noStrike">
                <a:solidFill>
                  <a:srgbClr val="000000"/>
                </a:solidFill>
                <a:uFill>
                  <a:solidFill>
                    <a:srgbClr val="ffffff"/>
                  </a:solidFill>
                </a:uFill>
                <a:latin typeface="Calibri"/>
              </a:rPr>
              <a:t>6 mars 2015: </a:t>
            </a:r>
            <a:r>
              <a:rPr b="0" lang="fr-FR" sz="2000" spc="-1" strike="noStrike">
                <a:solidFill>
                  <a:srgbClr val="000000"/>
                </a:solidFill>
                <a:uFill>
                  <a:solidFill>
                    <a:srgbClr val="ffffff"/>
                  </a:solidFill>
                </a:uFill>
                <a:latin typeface="Calibri"/>
              </a:rPr>
              <a:t>le Comité interministériel à l’égalité et à la citoyenneté a présenté un programme ambitieux pour renforcer la citoyenneté.  Tous les ministères sont invités à rechercher le label diversité et le label égalité délivrés par l’AFNOR.</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r>
              <a:rPr b="1" lang="fr-FR" sz="2000" spc="-1" strike="noStrike">
                <a:solidFill>
                  <a:srgbClr val="000000"/>
                </a:solidFill>
                <a:uFill>
                  <a:solidFill>
                    <a:srgbClr val="ffffff"/>
                  </a:solidFill>
                </a:uFill>
                <a:latin typeface="Calibri"/>
              </a:rPr>
              <a:t>18 janvier 2016: </a:t>
            </a:r>
            <a:r>
              <a:rPr b="0" lang="fr-FR" sz="2000" spc="-1" strike="noStrike">
                <a:solidFill>
                  <a:srgbClr val="000000"/>
                </a:solidFill>
                <a:uFill>
                  <a:solidFill>
                    <a:srgbClr val="ffffff"/>
                  </a:solidFill>
                </a:uFill>
                <a:latin typeface="Calibri"/>
              </a:rPr>
              <a:t>la directive nationale d’orientation 2016-2017 du ministère de la culture et de la communication réaffirme les enjeux de la responsabilité sociale et de la professionnalisation des ressources humaines. Les établissements publics et les services à compétence nationale sont invités à s’inscrire dans la démarche ministérielle, en candidatant au label diversité.</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r>
              <a:rPr b="1" lang="fr-FR" sz="2000" spc="-1" strike="noStrike">
                <a:solidFill>
                  <a:srgbClr val="000000"/>
                </a:solidFill>
                <a:uFill>
                  <a:solidFill>
                    <a:srgbClr val="ffffff"/>
                  </a:solidFill>
                </a:uFill>
                <a:latin typeface="Calibri"/>
              </a:rPr>
              <a:t>26 juillet 2016: </a:t>
            </a:r>
            <a:r>
              <a:rPr b="0" lang="fr-FR" sz="2000" spc="-1" strike="noStrike">
                <a:solidFill>
                  <a:srgbClr val="000000"/>
                </a:solidFill>
                <a:uFill>
                  <a:solidFill>
                    <a:srgbClr val="ffffff"/>
                  </a:solidFill>
                </a:uFill>
                <a:latin typeface="Calibri"/>
              </a:rPr>
              <a:t>une note de la ministre, adressée à l’ensemble des services, fixe la méthode et le calendrier de candidature au label diversité et au label égalité. </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Une démarche structurante</a:t>
            </a:r>
            <a:endParaRPr b="0" lang="fr-FR" sz="1800" spc="-1" strike="noStrike">
              <a:solidFill>
                <a:srgbClr val="000000"/>
              </a:solidFill>
              <a:uFill>
                <a:solidFill>
                  <a:srgbClr val="ffffff"/>
                </a:solidFill>
              </a:uFill>
              <a:latin typeface="Calibri"/>
            </a:endParaRPr>
          </a:p>
        </p:txBody>
      </p:sp>
      <p:sp>
        <p:nvSpPr>
          <p:cNvPr id="90" name="TextShape 2"/>
          <p:cNvSpPr txBox="1"/>
          <p:nvPr/>
        </p:nvSpPr>
        <p:spPr>
          <a:xfrm>
            <a:off x="457200" y="1600200"/>
            <a:ext cx="8229240" cy="4525560"/>
          </a:xfrm>
          <a:prstGeom prst="rect">
            <a:avLst/>
          </a:prstGeom>
          <a:noFill/>
          <a:ln>
            <a:noFill/>
          </a:ln>
        </p:spPr>
        <p:txBody>
          <a:bodyPr/>
          <a:p>
            <a:pPr>
              <a:lnSpc>
                <a:spcPct val="100000"/>
              </a:lnSpc>
            </a:pPr>
            <a:r>
              <a:rPr b="1" lang="fr-FR" sz="2000" spc="-1" strike="noStrike">
                <a:solidFill>
                  <a:srgbClr val="000000"/>
                </a:solidFill>
                <a:uFill>
                  <a:solidFill>
                    <a:srgbClr val="ffffff"/>
                  </a:solidFill>
                </a:uFill>
                <a:latin typeface="Calibri"/>
              </a:rPr>
              <a:t>En engageant une double candidature au label égalité et au label diversité, dans le cadre d’un dossier commun, le ministère de la culture et de la communication poursuit plusieurs objectifs:</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indent="17640">
              <a:lnSpc>
                <a:spcPct val="100000"/>
              </a:lnSpc>
              <a:buClr>
                <a:srgbClr val="000000"/>
              </a:buClr>
              <a:buFont typeface="Arial"/>
              <a:buAutoNum type="arabicPeriod"/>
            </a:pPr>
            <a:r>
              <a:rPr b="0" lang="fr-FR" sz="2000" spc="-1" strike="noStrike">
                <a:solidFill>
                  <a:srgbClr val="000000"/>
                </a:solidFill>
                <a:uFill>
                  <a:solidFill>
                    <a:srgbClr val="ffffff"/>
                  </a:solidFill>
                </a:uFill>
                <a:latin typeface="Calibri"/>
              </a:rPr>
              <a:t>Développer l’accès à la culture pour tous les publics, en s’appuyant sur des pratiques internes d’égalité professionnelle et de diversité.</a:t>
            </a:r>
            <a:endParaRPr b="0" lang="fr-FR" sz="3200" spc="-1" strike="noStrike">
              <a:solidFill>
                <a:srgbClr val="000000"/>
              </a:solidFill>
              <a:uFill>
                <a:solidFill>
                  <a:srgbClr val="ffffff"/>
                </a:solidFill>
              </a:uFill>
              <a:latin typeface="Calibri"/>
            </a:endParaRPr>
          </a:p>
          <a:p>
            <a:pPr indent="17640">
              <a:lnSpc>
                <a:spcPct val="100000"/>
              </a:lnSpc>
              <a:buClr>
                <a:srgbClr val="000000"/>
              </a:buClr>
              <a:buFont typeface="Arial"/>
              <a:buAutoNum type="arabicPeriod"/>
            </a:pPr>
            <a:r>
              <a:rPr b="0" lang="fr-FR" sz="2000" spc="-1" strike="noStrike">
                <a:solidFill>
                  <a:srgbClr val="000000"/>
                </a:solidFill>
                <a:uFill>
                  <a:solidFill>
                    <a:srgbClr val="ffffff"/>
                  </a:solidFill>
                </a:uFill>
                <a:latin typeface="Calibri"/>
              </a:rPr>
              <a:t>Mettre en cohérence les différentes initiatives internes et externes en faveur de l’égalité professionnelle et de la diversité.</a:t>
            </a:r>
            <a:endParaRPr b="0" lang="fr-FR" sz="3200" spc="-1" strike="noStrike">
              <a:solidFill>
                <a:srgbClr val="000000"/>
              </a:solidFill>
              <a:uFill>
                <a:solidFill>
                  <a:srgbClr val="ffffff"/>
                </a:solidFill>
              </a:uFill>
              <a:latin typeface="Calibri"/>
            </a:endParaRPr>
          </a:p>
          <a:p>
            <a:pPr indent="17640">
              <a:lnSpc>
                <a:spcPct val="100000"/>
              </a:lnSpc>
              <a:buClr>
                <a:srgbClr val="000000"/>
              </a:buClr>
              <a:buFont typeface="Arial"/>
              <a:buAutoNum type="arabicPeriod"/>
            </a:pPr>
            <a:r>
              <a:rPr b="0" lang="fr-FR" sz="2000" spc="-1" strike="noStrike">
                <a:solidFill>
                  <a:srgbClr val="000000"/>
                </a:solidFill>
                <a:uFill>
                  <a:solidFill>
                    <a:srgbClr val="ffffff"/>
                  </a:solidFill>
                </a:uFill>
                <a:latin typeface="Calibri"/>
              </a:rPr>
              <a:t>Affirmer la responsabilité sociale du ministère de la culture et de la communication, en garantissant l’égalité de traitement et une meilleure traçabilité des choix.</a:t>
            </a:r>
            <a:endParaRPr b="0" lang="fr-FR" sz="3200" spc="-1" strike="noStrike">
              <a:solidFill>
                <a:srgbClr val="000000"/>
              </a:solidFill>
              <a:uFill>
                <a:solidFill>
                  <a:srgbClr val="ffffff"/>
                </a:solidFill>
              </a:uFill>
              <a:latin typeface="Calibri"/>
            </a:endParaRPr>
          </a:p>
          <a:p>
            <a:pPr indent="17640">
              <a:lnSpc>
                <a:spcPct val="100000"/>
              </a:lnSpc>
              <a:buClr>
                <a:srgbClr val="000000"/>
              </a:buClr>
              <a:buFont typeface="Arial"/>
              <a:buAutoNum type="arabicPeriod"/>
            </a:pPr>
            <a:r>
              <a:rPr b="0" lang="fr-FR" sz="2000" spc="-1" strike="noStrike">
                <a:solidFill>
                  <a:srgbClr val="000000"/>
                </a:solidFill>
                <a:uFill>
                  <a:solidFill>
                    <a:srgbClr val="ffffff"/>
                  </a:solidFill>
                </a:uFill>
                <a:latin typeface="Calibri"/>
              </a:rPr>
              <a:t> </a:t>
            </a:r>
            <a:r>
              <a:rPr b="0" lang="fr-FR" sz="2000" spc="-1" strike="noStrike">
                <a:solidFill>
                  <a:srgbClr val="000000"/>
                </a:solidFill>
                <a:uFill>
                  <a:solidFill>
                    <a:srgbClr val="ffffff"/>
                  </a:solidFill>
                </a:uFill>
                <a:latin typeface="Calibri"/>
              </a:rPr>
              <a:t>Dialoguer avec les représentant.e.s du personnel sur des enjeux fédérateurs et porteurs de valeurs. </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Les labels diversité et égalité: un cadre pour progresser</a:t>
            </a:r>
            <a:endParaRPr b="0" lang="fr-FR" sz="1800" spc="-1" strike="noStrike">
              <a:solidFill>
                <a:srgbClr val="000000"/>
              </a:solidFill>
              <a:uFill>
                <a:solidFill>
                  <a:srgbClr val="ffffff"/>
                </a:solidFill>
              </a:uFill>
              <a:latin typeface="Calibri"/>
            </a:endParaRPr>
          </a:p>
        </p:txBody>
      </p:sp>
      <p:sp>
        <p:nvSpPr>
          <p:cNvPr id="92" name="TextShape 2"/>
          <p:cNvSpPr txBox="1"/>
          <p:nvPr/>
        </p:nvSpPr>
        <p:spPr>
          <a:xfrm>
            <a:off x="457200" y="1600200"/>
            <a:ext cx="8229240" cy="4525560"/>
          </a:xfrm>
          <a:prstGeom prst="rect">
            <a:avLst/>
          </a:prstGeom>
          <a:noFill/>
          <a:ln>
            <a:noFill/>
          </a:ln>
        </p:spPr>
        <p:txBody>
          <a:bodyPr/>
          <a:p>
            <a:pPr>
              <a:lnSpc>
                <a:spcPct val="100000"/>
              </a:lnSpc>
            </a:pPr>
            <a:r>
              <a:rPr b="0" lang="fr-FR" sz="2000" spc="-1" strike="noStrike">
                <a:solidFill>
                  <a:srgbClr val="000000"/>
                </a:solidFill>
                <a:uFill>
                  <a:solidFill>
                    <a:srgbClr val="ffffff"/>
                  </a:solidFill>
                </a:uFill>
                <a:latin typeface="Calibri"/>
              </a:rPr>
              <a:t>Délivrés par l’AFNOR, à l’issue d’un audit et d’une soutenance devant une commission de labellisation, le label diversité et le label égalité attestent d’un engagement mais aussi de la mise en place d’un plan d’actions en matière de prévention des discriminations et de promotion de l’égalité professionnelle et de la diversité.</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r>
              <a:rPr b="0" lang="fr-FR" sz="2000" spc="-1" strike="noStrike">
                <a:solidFill>
                  <a:srgbClr val="000000"/>
                </a:solidFill>
                <a:uFill>
                  <a:solidFill>
                    <a:srgbClr val="ffffff"/>
                  </a:solidFill>
                </a:uFill>
                <a:latin typeface="Calibri"/>
              </a:rPr>
              <a:t>Pour obtenir le label diversité, il est nécessaire de prévenir les discriminations pour les 21 critères inscrits au code pénal. </a:t>
            </a:r>
            <a:endParaRPr b="0" lang="fr-FR" sz="3200" spc="-1" strike="noStrike">
              <a:solidFill>
                <a:srgbClr val="000000"/>
              </a:solidFill>
              <a:uFill>
                <a:solidFill>
                  <a:srgbClr val="ffffff"/>
                </a:solidFill>
              </a:uFill>
              <a:latin typeface="Calibri"/>
            </a:endParaRPr>
          </a:p>
          <a:p>
            <a:pPr>
              <a:lnSpc>
                <a:spcPct val="100000"/>
              </a:lnSpc>
            </a:pPr>
            <a:r>
              <a:rPr b="0" lang="fr-FR" sz="2000" spc="-1" strike="noStrike">
                <a:solidFill>
                  <a:srgbClr val="000000"/>
                </a:solidFill>
                <a:uFill>
                  <a:solidFill>
                    <a:srgbClr val="ffffff"/>
                  </a:solidFill>
                </a:uFill>
                <a:latin typeface="Calibri"/>
              </a:rPr>
              <a:t>Pour obtenir le label égalité, il est nécessaire de promouvoir une organisation du travail favorable à l’égalité professionnelle entre les femmes et les hommes.</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r>
              <a:rPr b="0" lang="fr-FR" sz="2000" spc="-1" strike="noStrike">
                <a:solidFill>
                  <a:srgbClr val="000000"/>
                </a:solidFill>
                <a:uFill>
                  <a:solidFill>
                    <a:srgbClr val="ffffff"/>
                  </a:solidFill>
                </a:uFill>
                <a:latin typeface="Calibri"/>
              </a:rPr>
              <a:t>La validité du label diversité et du label égalité est de 4 ans, avec un audit de suivi après 2 ans. </a:t>
            </a: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3" name="Picture 2" descr=""/>
          <p:cNvPicPr/>
          <p:nvPr/>
        </p:nvPicPr>
        <p:blipFill>
          <a:blip r:embed="rId1"/>
          <a:stretch/>
        </p:blipFill>
        <p:spPr>
          <a:xfrm>
            <a:off x="179640" y="1340640"/>
            <a:ext cx="8784720" cy="5340960"/>
          </a:xfrm>
          <a:prstGeom prst="rect">
            <a:avLst/>
          </a:prstGeom>
          <a:ln w="9360">
            <a:noFill/>
          </a:ln>
        </p:spPr>
      </p:pic>
      <p:sp>
        <p:nvSpPr>
          <p:cNvPr id="94"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Les 7 domaines des labels « diversité » et « égalité » </a:t>
            </a:r>
            <a:endParaRPr b="0" lang="fr-FR" sz="1800" spc="-1" strike="noStrike">
              <a:solidFill>
                <a:srgbClr val="000000"/>
              </a:solidFill>
              <a:uFill>
                <a:solidFill>
                  <a:srgbClr val="ffffff"/>
                </a:solidFill>
              </a:uFill>
              <a:latin typeface="Calibri"/>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CustomShape 1"/>
          <p:cNvSpPr/>
          <p:nvPr/>
        </p:nvSpPr>
        <p:spPr>
          <a:xfrm>
            <a:off x="611640" y="1472040"/>
            <a:ext cx="3585960" cy="4483080"/>
          </a:xfrm>
          <a:prstGeom prst="rect">
            <a:avLst/>
          </a:prstGeom>
          <a:noFill/>
          <a:ln>
            <a:noFill/>
          </a:ln>
        </p:spPr>
        <p:style>
          <a:lnRef idx="0"/>
          <a:fillRef idx="0"/>
          <a:effectRef idx="0"/>
          <a:fontRef idx="minor"/>
        </p:style>
        <p:txBody>
          <a:bodyPr lIns="90000" rIns="90000" tIns="45000" bIns="45000"/>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L’origine réelle ou supposée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L’appartenance réelle ou supposée à une nation, une ethnie, une race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 sexe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 handicap</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L’âge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Les convictions religieuses</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L’orientation sexuelle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L’identité sexuelle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L’état de santé</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La situation de famille</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p:txBody>
      </p:sp>
      <p:sp>
        <p:nvSpPr>
          <p:cNvPr id="96" name="CustomShape 2"/>
          <p:cNvSpPr/>
          <p:nvPr/>
        </p:nvSpPr>
        <p:spPr>
          <a:xfrm>
            <a:off x="5004000" y="1556640"/>
            <a:ext cx="3456000" cy="3863880"/>
          </a:xfrm>
          <a:prstGeom prst="rect">
            <a:avLst/>
          </a:prstGeom>
          <a:noFill/>
          <a:ln>
            <a:noFill/>
          </a:ln>
        </p:spPr>
        <p:style>
          <a:lnRef idx="0"/>
          <a:fillRef idx="0"/>
          <a:effectRef idx="0"/>
          <a:fontRef idx="minor"/>
        </p:style>
        <p:txBody>
          <a:bodyPr lIns="90000" rIns="90000" tIns="45000" bIns="45000"/>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L’état de grossesse</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Les opinions politiques</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L’appartenance syndicale</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L’apparence physique</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Les mœurs</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 patrimoine génétique</a:t>
            </a:r>
            <a:endParaRPr b="0" lang="fr-FR" sz="1800" spc="-1" strike="noStrike">
              <a:solidFill>
                <a:srgbClr val="000000"/>
              </a:solidFill>
              <a:uFill>
                <a:solidFill>
                  <a:srgbClr val="ffffff"/>
                </a:solidFill>
              </a:uFill>
              <a:latin typeface="Arial"/>
            </a:endParaRPr>
          </a:p>
          <a:p>
            <a:pPr marL="181080" indent="-180720" algn="just">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 patronyme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Le lieu de résidence</a:t>
            </a:r>
            <a:endParaRPr b="0" lang="fr-FR" sz="1800" spc="-1" strike="noStrike">
              <a:solidFill>
                <a:srgbClr val="000000"/>
              </a:solidFill>
              <a:uFill>
                <a:solidFill>
                  <a:srgbClr val="ffffff"/>
                </a:solidFill>
              </a:uFill>
              <a:latin typeface="Arial"/>
            </a:endParaRPr>
          </a:p>
          <a:p>
            <a:pPr marL="181080" indent="-180720">
              <a:lnSpc>
                <a:spcPct val="100000"/>
              </a:lnSpc>
              <a:buClr>
                <a:srgbClr val="000000"/>
              </a:buClr>
              <a:buFont typeface="Symbol" charset="2"/>
              <a:buChar char=""/>
            </a:pPr>
            <a:r>
              <a:rPr b="0" lang="fr-FR" sz="1800" spc="-1" strike="noStrike">
                <a:solidFill>
                  <a:srgbClr val="000000"/>
                </a:solidFill>
                <a:uFill>
                  <a:solidFill>
                    <a:srgbClr val="ffffff"/>
                  </a:solidFill>
                </a:uFill>
                <a:latin typeface="Calibri"/>
                <a:ea typeface="MS PGothic"/>
              </a:rPr>
              <a:t>Précarité sociale</a:t>
            </a:r>
            <a:endParaRPr b="0" lang="fr-FR" sz="1800" spc="-1" strike="noStrike">
              <a:solidFill>
                <a:srgbClr val="000000"/>
              </a:solidFill>
              <a:uFill>
                <a:solidFill>
                  <a:srgbClr val="ffffff"/>
                </a:solidFill>
              </a:uFill>
              <a:latin typeface="Arial"/>
            </a:endParaRPr>
          </a:p>
          <a:p>
            <a:pPr algn="just">
              <a:lnSpc>
                <a:spcPct val="100000"/>
              </a:lnSpc>
            </a:pPr>
            <a:endParaRPr b="0" lang="fr-FR" sz="1800" spc="-1" strike="noStrike">
              <a:solidFill>
                <a:srgbClr val="000000"/>
              </a:solidFill>
              <a:uFill>
                <a:solidFill>
                  <a:srgbClr val="ffffff"/>
                </a:solidFill>
              </a:uFill>
              <a:latin typeface="Arial"/>
            </a:endParaRPr>
          </a:p>
        </p:txBody>
      </p:sp>
      <p:sp>
        <p:nvSpPr>
          <p:cNvPr id="97" name="TextShape 3"/>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21 critères de discrimination définis par le code pénal</a:t>
            </a:r>
            <a:endParaRPr b="0" lang="fr-FR" sz="1800" spc="-1" strike="noStrike">
              <a:solidFill>
                <a:srgbClr val="000000"/>
              </a:solidFill>
              <a:uFill>
                <a:solidFill>
                  <a:srgbClr val="ffffff"/>
                </a:solidFill>
              </a:uFill>
              <a:latin typeface="Calibri"/>
            </a:endParaRPr>
          </a:p>
        </p:txBody>
      </p:sp>
    </p:spTree>
  </p:cSld>
  <p:timing>
    <p:tnLst>
      <p:par>
        <p:cTn id="11" dur="indefinite" restart="never" nodeType="tmRoot">
          <p:childTnLst>
            <p:seq>
              <p:cTn id="12" nodeType="mainSeq"/>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Les clés de succès de la démarche</a:t>
            </a:r>
            <a:endParaRPr b="0" lang="fr-FR" sz="1800" spc="-1" strike="noStrike">
              <a:solidFill>
                <a:srgbClr val="000000"/>
              </a:solidFill>
              <a:uFill>
                <a:solidFill>
                  <a:srgbClr val="ffffff"/>
                </a:solidFill>
              </a:uFill>
              <a:latin typeface="Calibri"/>
            </a:endParaRPr>
          </a:p>
        </p:txBody>
      </p:sp>
      <p:sp>
        <p:nvSpPr>
          <p:cNvPr id="99" name="TextShape 2"/>
          <p:cNvSpPr txBox="1"/>
          <p:nvPr/>
        </p:nvSpPr>
        <p:spPr>
          <a:xfrm>
            <a:off x="457200" y="1600200"/>
            <a:ext cx="8229240" cy="4525560"/>
          </a:xfrm>
          <a:prstGeom prst="rect">
            <a:avLst/>
          </a:prstGeom>
          <a:noFill/>
          <a:ln>
            <a:noFill/>
          </a:ln>
        </p:spPr>
        <p:txBody>
          <a:bodyPr/>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
        <p:nvSpPr>
          <p:cNvPr id="100" name="CustomShape 3"/>
          <p:cNvSpPr/>
          <p:nvPr/>
        </p:nvSpPr>
        <p:spPr>
          <a:xfrm>
            <a:off x="609480" y="1752480"/>
            <a:ext cx="8229240" cy="4525560"/>
          </a:xfrm>
          <a:prstGeom prst="rect">
            <a:avLst/>
          </a:prstGeom>
          <a:noFill/>
          <a:ln>
            <a:noFill/>
          </a:ln>
        </p:spPr>
        <p:style>
          <a:lnRef idx="0"/>
          <a:fillRef idx="0"/>
          <a:effectRef idx="0"/>
          <a:fontRef idx="minor"/>
        </p:style>
        <p:txBody>
          <a:bodyPr/>
          <a:p>
            <a:pPr indent="176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 </a:t>
            </a:r>
            <a:r>
              <a:rPr b="0" lang="fr-FR" sz="2000" spc="-1" strike="noStrike">
                <a:solidFill>
                  <a:srgbClr val="000000"/>
                </a:solidFill>
                <a:uFill>
                  <a:solidFill>
                    <a:srgbClr val="ffffff"/>
                  </a:solidFill>
                </a:uFill>
                <a:latin typeface="Calibri"/>
              </a:rPr>
              <a:t>Un engagement et une expression fréquente des équipes de direction en matière d’égalité professionnelle et de diversité.</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indent="176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 </a:t>
            </a:r>
            <a:r>
              <a:rPr b="0" lang="fr-FR" sz="2000" spc="-1" strike="noStrike">
                <a:solidFill>
                  <a:srgbClr val="000000"/>
                </a:solidFill>
                <a:uFill>
                  <a:solidFill>
                    <a:srgbClr val="ffffff"/>
                  </a:solidFill>
                </a:uFill>
                <a:latin typeface="Calibri"/>
              </a:rPr>
              <a:t>Une communication sur le sens de la démarche (plutôt que sur les labels diversité et égalité qui ne sont pas une finalité en soi)</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indent="176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Une reconnaissance et un soutien opérationnel des responsables de la prévention des discriminations.</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indent="17640">
              <a:lnSpc>
                <a:spcPct val="100000"/>
              </a:lnSpc>
              <a:buClr>
                <a:srgbClr val="000000"/>
              </a:buClr>
              <a:buFont typeface="Arial"/>
              <a:buChar char="•"/>
            </a:pPr>
            <a:r>
              <a:rPr b="0" lang="fr-FR" sz="2000" spc="-1" strike="noStrike">
                <a:solidFill>
                  <a:srgbClr val="000000"/>
                </a:solidFill>
                <a:uFill>
                  <a:solidFill>
                    <a:srgbClr val="ffffff"/>
                  </a:solidFill>
                </a:uFill>
                <a:latin typeface="Calibri"/>
              </a:rPr>
              <a:t>Une maitrise rigoureuse du calendrier de préparation à la candidature avec un premier périmètre de directions, de SNCet de services territoriaux; étendus progressivement. Parrallèlement, les établissements publics sont encouragés à candidater. </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p:txBody>
      </p:sp>
    </p:spTree>
  </p:cSld>
  <p:timing>
    <p:tnLst>
      <p:par>
        <p:cTn id="13" dur="indefinite" restart="never" nodeType="tmRoot">
          <p:childTnLst>
            <p:seq>
              <p:cTn id="14" nodeType="mainSeq"/>
              <p:prevCondLst>
                <p:cond delay="0" evt="onPrev">
                  <p:tgtEl>
                    <p:sldTgt/>
                  </p:tgtEl>
                </p:cond>
              </p:prevCondLst>
              <p:nextCondLst>
                <p:cond delay="0"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Le calendrier prévisionnel</a:t>
            </a:r>
            <a:endParaRPr b="0" lang="fr-FR" sz="1800" spc="-1" strike="noStrike">
              <a:solidFill>
                <a:srgbClr val="000000"/>
              </a:solidFill>
              <a:uFill>
                <a:solidFill>
                  <a:srgbClr val="ffffff"/>
                </a:solidFill>
              </a:uFill>
              <a:latin typeface="Calibri"/>
            </a:endParaRPr>
          </a:p>
        </p:txBody>
      </p:sp>
      <p:sp>
        <p:nvSpPr>
          <p:cNvPr id="102" name="TextShape 2"/>
          <p:cNvSpPr txBox="1"/>
          <p:nvPr/>
        </p:nvSpPr>
        <p:spPr>
          <a:xfrm>
            <a:off x="457200" y="1600200"/>
            <a:ext cx="8229240" cy="4525560"/>
          </a:xfrm>
          <a:prstGeom prst="rect">
            <a:avLst/>
          </a:prstGeom>
          <a:noFill/>
          <a:ln>
            <a:noFill/>
          </a:ln>
        </p:spPr>
        <p:txBody>
          <a:bodyPr/>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
        <p:nvSpPr>
          <p:cNvPr id="103" name="CustomShape 3"/>
          <p:cNvSpPr/>
          <p:nvPr/>
        </p:nvSpPr>
        <p:spPr>
          <a:xfrm>
            <a:off x="609480" y="1752480"/>
            <a:ext cx="8229240" cy="4525560"/>
          </a:xfrm>
          <a:prstGeom prst="rect">
            <a:avLst/>
          </a:prstGeom>
          <a:noFill/>
          <a:ln>
            <a:noFill/>
          </a:ln>
        </p:spPr>
        <p:style>
          <a:lnRef idx="0"/>
          <a:fillRef idx="0"/>
          <a:effectRef idx="0"/>
          <a:fontRef idx="minor"/>
        </p:style>
        <p:txBody>
          <a:bodyPr/>
          <a:p>
            <a:pPr>
              <a:lnSpc>
                <a:spcPct val="100000"/>
              </a:lnSpc>
            </a:pPr>
            <a:r>
              <a:rPr b="1" lang="fr-FR" sz="2000" spc="-1" strike="noStrike">
                <a:solidFill>
                  <a:srgbClr val="000000"/>
                </a:solidFill>
                <a:uFill>
                  <a:solidFill>
                    <a:srgbClr val="ffffff"/>
                  </a:solidFill>
                </a:uFill>
                <a:latin typeface="Calibri"/>
              </a:rPr>
              <a:t>Octobre 2016: </a:t>
            </a:r>
            <a:r>
              <a:rPr b="0" lang="fr-FR" sz="2000" spc="-1" strike="noStrike">
                <a:solidFill>
                  <a:srgbClr val="000000"/>
                </a:solidFill>
                <a:uFill>
                  <a:solidFill>
                    <a:srgbClr val="ffffff"/>
                  </a:solidFill>
                </a:uFill>
                <a:latin typeface="Calibri"/>
              </a:rPr>
              <a:t>finalisation de la stratégie de candidature aux labels égalité et diversité (périmètre de labellisation, plans d’actions…).</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1" lang="fr-FR" sz="2000" spc="-1" strike="noStrike">
                <a:solidFill>
                  <a:srgbClr val="000000"/>
                </a:solidFill>
                <a:uFill>
                  <a:solidFill>
                    <a:srgbClr val="ffffff"/>
                  </a:solidFill>
                </a:uFill>
                <a:latin typeface="Calibri"/>
              </a:rPr>
              <a:t>1</a:t>
            </a:r>
            <a:r>
              <a:rPr b="1" lang="fr-FR" sz="2000" spc="-1" strike="noStrike" baseline="30000">
                <a:solidFill>
                  <a:srgbClr val="000000"/>
                </a:solidFill>
                <a:uFill>
                  <a:solidFill>
                    <a:srgbClr val="ffffff"/>
                  </a:solidFill>
                </a:uFill>
                <a:latin typeface="Calibri"/>
              </a:rPr>
              <a:t>er</a:t>
            </a:r>
            <a:r>
              <a:rPr b="1" lang="fr-FR" sz="2000" spc="-1" strike="noStrike">
                <a:solidFill>
                  <a:srgbClr val="000000"/>
                </a:solidFill>
                <a:uFill>
                  <a:solidFill>
                    <a:srgbClr val="ffffff"/>
                  </a:solidFill>
                </a:uFill>
                <a:latin typeface="Calibri"/>
              </a:rPr>
              <a:t> trimestre 2017: </a:t>
            </a:r>
            <a:r>
              <a:rPr b="0" lang="fr-FR" sz="2000" spc="-1" strike="noStrike">
                <a:solidFill>
                  <a:srgbClr val="000000"/>
                </a:solidFill>
                <a:uFill>
                  <a:solidFill>
                    <a:srgbClr val="ffffff"/>
                  </a:solidFill>
                </a:uFill>
                <a:latin typeface="Calibri"/>
              </a:rPr>
              <a:t>dépôt du dossier de candidature auprès de l’Afnor.</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1" lang="fr-FR" sz="2000" spc="-1" strike="noStrike">
                <a:solidFill>
                  <a:srgbClr val="000000"/>
                </a:solidFill>
                <a:uFill>
                  <a:solidFill>
                    <a:srgbClr val="ffffff"/>
                  </a:solidFill>
                </a:uFill>
                <a:latin typeface="Calibri"/>
              </a:rPr>
              <a:t>Juin 2017: </a:t>
            </a:r>
            <a:r>
              <a:rPr b="0" lang="fr-FR" sz="2000" spc="-1" strike="noStrike">
                <a:solidFill>
                  <a:srgbClr val="000000"/>
                </a:solidFill>
                <a:uFill>
                  <a:solidFill>
                    <a:srgbClr val="ffffff"/>
                  </a:solidFill>
                </a:uFill>
                <a:latin typeface="Calibri"/>
              </a:rPr>
              <a:t>audit de l’Afnor.</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1" lang="fr-FR" sz="2000" spc="-1" strike="noStrike">
                <a:solidFill>
                  <a:srgbClr val="000000"/>
                </a:solidFill>
                <a:uFill>
                  <a:solidFill>
                    <a:srgbClr val="ffffff"/>
                  </a:solidFill>
                </a:uFill>
                <a:latin typeface="Calibri"/>
              </a:rPr>
              <a:t>Novembre 2017: </a:t>
            </a:r>
            <a:r>
              <a:rPr b="0" lang="fr-FR" sz="2000" spc="-1" strike="noStrike">
                <a:solidFill>
                  <a:srgbClr val="000000"/>
                </a:solidFill>
                <a:uFill>
                  <a:solidFill>
                    <a:srgbClr val="ffffff"/>
                  </a:solidFill>
                </a:uFill>
                <a:latin typeface="Calibri"/>
              </a:rPr>
              <a:t>soutenance devant la commission de labellisation.</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TextShape 1"/>
          <p:cNvSpPr txBox="1"/>
          <p:nvPr/>
        </p:nvSpPr>
        <p:spPr>
          <a:xfrm>
            <a:off x="457200" y="274680"/>
            <a:ext cx="8229240" cy="1142640"/>
          </a:xfrm>
          <a:prstGeom prst="rect">
            <a:avLst/>
          </a:prstGeom>
          <a:noFill/>
          <a:ln>
            <a:noFill/>
          </a:ln>
        </p:spPr>
        <p:txBody>
          <a:bodyPr anchor="ctr"/>
          <a:p>
            <a:pPr algn="r">
              <a:lnSpc>
                <a:spcPct val="100000"/>
              </a:lnSpc>
            </a:pPr>
            <a:r>
              <a:rPr b="0" lang="fr-FR" sz="2800" spc="-1" strike="noStrike">
                <a:solidFill>
                  <a:srgbClr val="000000"/>
                </a:solidFill>
                <a:uFill>
                  <a:solidFill>
                    <a:srgbClr val="ffffff"/>
                  </a:solidFill>
                </a:uFill>
                <a:latin typeface="Calibri"/>
              </a:rPr>
              <a:t>Des moyens mis à disposition des services territoriaux, des services à compétence nationale et des EP</a:t>
            </a:r>
            <a:endParaRPr b="0" lang="fr-FR" sz="1800" spc="-1" strike="noStrike">
              <a:solidFill>
                <a:srgbClr val="000000"/>
              </a:solidFill>
              <a:uFill>
                <a:solidFill>
                  <a:srgbClr val="ffffff"/>
                </a:solidFill>
              </a:uFill>
              <a:latin typeface="Calibri"/>
            </a:endParaRPr>
          </a:p>
        </p:txBody>
      </p:sp>
      <p:sp>
        <p:nvSpPr>
          <p:cNvPr id="105" name="TextShape 2"/>
          <p:cNvSpPr txBox="1"/>
          <p:nvPr/>
        </p:nvSpPr>
        <p:spPr>
          <a:xfrm>
            <a:off x="457200" y="1600200"/>
            <a:ext cx="8229240" cy="4525560"/>
          </a:xfrm>
          <a:prstGeom prst="rect">
            <a:avLst/>
          </a:prstGeom>
          <a:noFill/>
          <a:ln>
            <a:noFill/>
          </a:ln>
        </p:spPr>
        <p:txBody>
          <a:bodyPr/>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a:p>
            <a:pPr>
              <a:lnSpc>
                <a:spcPct val="100000"/>
              </a:lnSpc>
            </a:pPr>
            <a:endParaRPr b="0" lang="fr-FR" sz="3200" spc="-1" strike="noStrike">
              <a:solidFill>
                <a:srgbClr val="000000"/>
              </a:solidFill>
              <a:uFill>
                <a:solidFill>
                  <a:srgbClr val="ffffff"/>
                </a:solidFill>
              </a:uFill>
              <a:latin typeface="Calibri"/>
            </a:endParaRPr>
          </a:p>
        </p:txBody>
      </p:sp>
      <p:sp>
        <p:nvSpPr>
          <p:cNvPr id="106" name="CustomShape 3"/>
          <p:cNvSpPr/>
          <p:nvPr/>
        </p:nvSpPr>
        <p:spPr>
          <a:xfrm>
            <a:off x="609480" y="1752480"/>
            <a:ext cx="8229240" cy="4525560"/>
          </a:xfrm>
          <a:prstGeom prst="rect">
            <a:avLst/>
          </a:prstGeom>
          <a:noFill/>
          <a:ln>
            <a:noFill/>
          </a:ln>
        </p:spPr>
        <p:style>
          <a:lnRef idx="0"/>
          <a:fillRef idx="0"/>
          <a:effectRef idx="0"/>
          <a:fontRef idx="minor"/>
        </p:style>
        <p:txBody>
          <a:bodyPr/>
          <a:p>
            <a:pPr>
              <a:lnSpc>
                <a:spcPct val="100000"/>
              </a:lnSpc>
            </a:pPr>
            <a:r>
              <a:rPr b="0" lang="fr-FR" sz="2000" spc="-1" strike="noStrike">
                <a:solidFill>
                  <a:srgbClr val="000000"/>
                </a:solidFill>
                <a:uFill>
                  <a:solidFill>
                    <a:srgbClr val="ffffff"/>
                  </a:solidFill>
                </a:uFill>
                <a:latin typeface="Calibri"/>
              </a:rPr>
              <a:t>Une mission d’appui « labels diversité et égalité », pilotée par Agnès SAAL et placée sous l’autorité du secrétaire général.</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0" lang="fr-FR" sz="2000" spc="-1" strike="noStrike">
                <a:solidFill>
                  <a:srgbClr val="000000"/>
                </a:solidFill>
                <a:uFill>
                  <a:solidFill>
                    <a:srgbClr val="ffffff"/>
                  </a:solidFill>
                </a:uFill>
                <a:latin typeface="Calibri"/>
              </a:rPr>
              <a:t>Un outil d’autodiagnostic – ETA-DIV - proposé par la DGAFP pour évaluer les points forts et les points de fragilité.</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0" lang="fr-FR" sz="2000" spc="-1" strike="noStrike">
                <a:solidFill>
                  <a:srgbClr val="000000"/>
                </a:solidFill>
                <a:uFill>
                  <a:solidFill>
                    <a:srgbClr val="ffffff"/>
                  </a:solidFill>
                </a:uFill>
                <a:latin typeface="Calibri"/>
              </a:rPr>
              <a:t>Un réseau de responsables de la prévention des discriminations.</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0" lang="fr-FR" sz="2000" spc="-1" strike="noStrike">
                <a:solidFill>
                  <a:srgbClr val="000000"/>
                </a:solidFill>
                <a:uFill>
                  <a:solidFill>
                    <a:srgbClr val="ffffff"/>
                  </a:solidFill>
                </a:uFill>
                <a:latin typeface="Calibri"/>
              </a:rPr>
              <a:t>Le projet de création d’une « cellule d’écoute » ouverte à l’ensemble des agents relevant du ministère de la culture et de la communication.</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r>
              <a:rPr b="0" lang="fr-FR" sz="2000" spc="-1" strike="noStrike">
                <a:solidFill>
                  <a:srgbClr val="000000"/>
                </a:solidFill>
                <a:uFill>
                  <a:solidFill>
                    <a:srgbClr val="ffffff"/>
                  </a:solidFill>
                </a:uFill>
                <a:latin typeface="Calibri"/>
              </a:rPr>
              <a:t>Un plan de communication ministériel et des supports mis à disposition des établissements publics. </a:t>
            </a: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a:p>
            <a:pPr>
              <a:lnSpc>
                <a:spcPct val="100000"/>
              </a:lnSpc>
            </a:pPr>
            <a:endParaRPr b="0" lang="fr-FR" sz="1800" spc="-1" strike="noStrike">
              <a:solidFill>
                <a:srgbClr val="000000"/>
              </a:solidFill>
              <a:uFill>
                <a:solidFill>
                  <a:srgbClr val="ffffff"/>
                </a:solidFill>
              </a:uFill>
              <a:latin typeface="Arial"/>
            </a:endParaRP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127</TotalTime>
  <Application>LibreOffice/5.2.5.1$Windows_x86 LibreOffice_project/0312e1a284a7d50ca85a365c316c7abbf20a4d22</Application>
  <Words>646</Words>
  <Paragraphs>89</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2016-08-24T06:31:42Z</dcterms:created>
  <dc:creator>julien.viteau</dc:creator>
  <dc:description/>
  <dc:language>fr-FR</dc:language>
  <cp:lastModifiedBy>julien.viteau</cp:lastModifiedBy>
  <cp:lastPrinted>2018-07-13T15:49:16Z</cp:lastPrinted>
  <dcterms:modified xsi:type="dcterms:W3CDTF">2016-08-29T07:29:52Z</dcterms:modified>
  <cp:revision>21</cp:revision>
  <dc:subject/>
  <dc:title>« Label diversité » et « label égalité »  Un engagement au cœur des missions,  un enjeu de professionalisation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1</vt:i4>
  </property>
  <property fmtid="{D5CDD505-2E9C-101B-9397-08002B2CF9AE}" pid="8" name="PresentationFormat">
    <vt:lpwstr>Affichage à l'écran (4:3)</vt:lpwstr>
  </property>
  <property fmtid="{D5CDD505-2E9C-101B-9397-08002B2CF9AE}" pid="9" name="ScaleCrop">
    <vt:bool>0</vt:bool>
  </property>
  <property fmtid="{D5CDD505-2E9C-101B-9397-08002B2CF9AE}" pid="10" name="ShareDoc">
    <vt:bool>0</vt:bool>
  </property>
  <property fmtid="{D5CDD505-2E9C-101B-9397-08002B2CF9AE}" pid="11" name="Slides">
    <vt:i4>9</vt:i4>
  </property>
</Properties>
</file>